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3119C-0C85-480F-94CD-86F08FC09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A27F1-E0DE-4147-BE3A-61251C397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E621F-06DC-4551-8A69-3489C6C8E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58936-6A62-46F9-8426-BF5049E60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C1755D-061B-4AFF-B95C-C005C154A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CABB85-3985-435C-9D34-F78FD7102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3F4C7-255A-4471-8D99-D839BCA5E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2ECC9-CA09-451A-ABEC-8BBD9DF65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A4227-1B7A-476B-81B3-BA8B06381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3EACA-6590-488D-9A5A-08EB77F89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4A197-523C-4738-BF92-1E64D4CCA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46131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评价撰写技巧与案例分析\n## 1.护理PPT评价的重要性及目的\n### 1.1护理PPT评价对提升教学质量的影响\n### 1.2护理PPT评价对教师专业发展的作用\n### 1.3护理PPT评价对学生学习成果的影响\n## 2.护理PPT评价的基本原则和方法\n### 2.1护理PPT评价的客观性与公正性\n### 2.2护理PPT评价的多维度与综合性\n### 2.3护理PPT评价的定量与定性相结合\n## 3.护理PPT评价的主要内容\n### 3.1护理PPT的教学内容与设计\n### 3.2护理PPT的教学方法与手段\n### 3.3护理PPT的教学效果与反馈\n## 4.护理PPT评价的实践案例分析\n### 4.1优秀护理PPT评价案例分享\n### 4.2护理PPT评价中的问题与挑战\n### 4.3护理PPT评价的改进策略与建议\n## 5.提高护理PPT评价质量的有效途径\n### 5.1加强护理PPT评价的标准化与规范化\n### 5.2提高护理PPT评价的专业素养与能力\n### 5.3充分利用现代教育技术提高护理PPT评价效率\n## 6.护理PPT评价的未来发展趋势与展望\n### 6.1护理PPT评价的个性化与差异化发展\n### 6.2护理PPT评价的智能化与数据化趋势\n### 6.3护理PPT评价的持续性与终身化发展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5700"/>
              <a:t>护理PPT评价撰写技巧与案例分析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护理PPT评价的重要性及目的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提高教学质量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促进教师不断优化教学方法和内容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提高学生的课堂参与度和学习兴趣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有助于教师发现教学中的问题和不足</a:t>
                </a:r>
                <a:endParaRPr/>
              </a:p>
            </p:txBody>
          </p:sp>
          <p:sp>
            <p:nvSpPr>
              <p:cNvPr id="24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促进教师专业发展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提高教师的教学设计和组织能力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培养教师的教育评价意识和能力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有助于教师开展教育研究和改革</a:t>
                </a:r>
                <a:endParaRPr/>
              </a:p>
            </p:txBody>
          </p:sp>
          <p:sp>
            <p:nvSpPr>
              <p:cNvPr id="24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提高学生学习成果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有助于学生更好地理解和掌握知识点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提高学生的自主学习能力和创新思维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有助于学生形成良好的学习习惯和态度</a:t>
                </a:r>
                <a:endParaRPr/>
              </a:p>
            </p:txBody>
          </p:sp>
          <p:sp>
            <p:nvSpPr>
              <p:cNvPr id="25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护理PPT评价对提升教学质量的影响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提高教学水平</a:t>
                </a:r>
                <a:endParaRPr/>
              </a:p>
            </p:txBody>
          </p:sp>
          <p:sp>
            <p:nvSpPr>
              <p:cNvPr id="26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促进教师不断更新教学理念和方法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提高教师的教学设计和组织能力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有助于教师发现教学中的问题和不足</a:t>
                </a:r>
                <a:endParaRPr/>
              </a:p>
            </p:txBody>
          </p:sp>
        </p:grpSp>
        <p:grpSp>
          <p:nvGrpSpPr>
            <p:cNvPr id="26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促进教师专业成长</a:t>
                </a:r>
                <a:endParaRPr/>
              </a:p>
            </p:txBody>
          </p:sp>
          <p:sp>
            <p:nvSpPr>
              <p:cNvPr id="26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提高教师的教育评价意识和能力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培养教师的教育研究能力和创新能力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有助于教师开展教育研究和改革</a:t>
                </a:r>
                <a:endParaRPr/>
              </a:p>
            </p:txBody>
          </p:sp>
        </p:grpSp>
        <p:grpSp>
          <p:nvGrpSpPr>
            <p:cNvPr id="26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提高教师影响力</a:t>
                </a:r>
                <a:endParaRPr/>
              </a:p>
            </p:txBody>
          </p:sp>
          <p:sp>
            <p:nvSpPr>
              <p:cNvPr id="26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有助于教师建立良好的教育教学声誉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提高教师在同行和学生中的认可度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有助于教师开展教育教学改革和示范引领</a:t>
                </a:r>
                <a:endParaRPr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护理PPT评价对教师专业发展的作用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提高学习效果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有助于学生更好地理解和掌握知识点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提高学生的自主学习能力和创新思维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有助于学生形成良好的学习习惯和态度</a:t>
                </a:r>
                <a:endParaRPr/>
              </a:p>
            </p:txBody>
          </p:sp>
          <p:sp>
            <p:nvSpPr>
              <p:cNvPr id="27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培养学生综合素质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有助于学生提高团队协作能力和沟通能力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培养学生的批判性思维和创新能力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有助于学生形成全面的价值观和人生观</a:t>
                </a:r>
                <a:endParaRPr/>
              </a:p>
            </p:txBody>
          </p:sp>
          <p:sp>
            <p:nvSpPr>
              <p:cNvPr id="28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提高学生就业竞争力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有助于学生提高职业技能和综合素质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提高学生的就业竞争力和职业发展潜力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有助于学生实现个人价值和贡献社会</a:t>
                </a:r>
                <a:endParaRPr/>
              </a:p>
            </p:txBody>
          </p:sp>
          <p:sp>
            <p:nvSpPr>
              <p:cNvPr id="28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护理PPT评价对学生学习成果的影响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护理PPT评价的基本原则和方法</a:t>
            </a:r>
            <a:endParaRPr/>
          </a:p>
        </p:txBody>
      </p:sp>
      <p:sp>
        <p:nvSpPr>
          <p:cNvPr id="28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客观性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评价标准要明确、具体，避免模糊不清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评价过程要公正、公平，避免主观偏见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评价结果要真实、可靠，避免虚假和夸大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公正性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评价标准要统一、一致，避免双重标准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评价过程要透明、公开，避免暗箱操作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评价结果要公正、公平，避免偏袒和歧视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护理PPT评价的客观性与公正性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护理PPT评价的多维度与综合性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多维度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评价内容要全面、丰富，涵盖教学各个环节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评价方法要多样、灵活，适应不同评价对象和场景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评价标准要多维、细化，反映教学各方面的表现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综合性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评价结果要综合考虑、平衡，避免片面和极端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评价过程要系统、完整，保证评价的连续性和稳定性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评价方法要科学、合理，保证评价的有效性和可信度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定量评价</a:t>
                </a:r>
                <a:endParaRPr/>
              </a:p>
            </p:txBody>
          </p:sp>
          <p:sp>
            <p:nvSpPr>
              <p:cNvPr id="3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评价标准要量化、具体，便于统计和分析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评价方法要客观、准确，避免主观因素影响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评价结果要直观、明了，便于比较和判断</a:t>
                </a:r>
                <a:endParaRPr/>
              </a:p>
            </p:txBody>
          </p:sp>
          <p:sp>
            <p:nvSpPr>
              <p:cNvPr id="3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定性评价</a:t>
                </a:r>
                <a:endParaRPr/>
              </a:p>
            </p:txBody>
          </p:sp>
          <p:sp>
            <p:nvSpPr>
              <p:cNvPr id="3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评价内容要关注教学过程和学生体验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评价方法要灵活、多样，适应不同评价对象和场景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评价结果要全面、深入，反映教学各方面的表现</a:t>
                </a:r>
                <a:endParaRPr/>
              </a:p>
            </p:txBody>
          </p:sp>
          <p:sp>
            <p:nvSpPr>
              <p:cNvPr id="3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护理PPT评价的定量与定性相结合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500"/>
              <a:t>护理PPT评价的主要内容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教学内容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知识点是否清晰、完整，符合教学大纲要求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教学内容是否贴近实际、贴近学生，具有实用性和针对性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教学内容是否注重学生能力培养和创新思维培养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教学设计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教学目标是否明确、具体，符合学生需求和发展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教学方法是否多样、灵活，适应不同教学场景和学生特点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教学过程是否结构清晰、逻辑严密，便于学生理解和掌握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护理PPT的教学内容与设计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是否采用启发式、互动式等教学方法，提高学生参与度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是否运用多媒体、网络等现代教育技术手段，丰富教学内容和形式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是否注重学生自主学习、合作学习等学习方式的培养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教学手段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是否运用实物、模型等教具，帮助学生直观理解和掌握知识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是否采用案例分析、角色扮演等实践性教学方法，提高学生实践能力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是否运用问卷调查、访谈等评价方法，了解教学效果和学生需求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护理PPT的教学方法与手段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教学效果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学生学习成果是否提高，达到教学目标和要求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学生学习兴趣和积极性是否提高，形成良好的学习习惯和态度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学生对教师的满意度和认可度是否提高，建立良好的师生关系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教学反馈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是否及时、有效地收集和分析学生反馈，了解教学中的问题和不足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是否根据学生反馈调整教学方法和内容，提高教学效果和质量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是否将教学反馈作为教师专业发展的重要依据，促进教师不断成长和改进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护理PPT的教学效果与反馈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https://d.book118.com/487146131152006043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护理PPT评价撰写技巧与案例分析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2024-09-17T21:10:26.027</cp:lastPrinted>
  <dcterms:created xsi:type="dcterms:W3CDTF">2024-09-17T13:10:26Z</dcterms:created>
  <dcterms:modified xsi:type="dcterms:W3CDTF">2024-09-17T13:10:28Z</dcterms:modified>
</cp:coreProperties>
</file>