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D997F9-1E06-4D0F-8681-129E56F100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790802-ABE1-4CCF-B391-2ECB834F9F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924DB1-CCE7-4264-827F-4A2F84147D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C5A4A1-54BA-433F-901F-D1C9A8CCB1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E99C056-CBE4-4E68-B52D-B245FA5F74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32049F6-57F1-4990-9515-98840F0EDD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94B095-D34A-4809-BB68-A90CCA3A60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D263AC-9067-468E-9AC1-8164827DDA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29218C-8366-4266-B462-7929D17D07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BD287C-4DD5-46CE-912D-48CF281EE5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034B63-9BDA-4D3F-AD98-1A6A47D1CE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7152022124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高校招生管理系统搭建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需求分析与功能设计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技术选型与实施方案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数据安全与隐私保护措施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界面设计与用户体验优化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测试、维护与升级策略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培训、推广与应用前景展望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306" r="1330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数据处理困难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高校招生涉及大量数据处理，包括考生信息、成绩、志愿等，处理不当可能导致数据丢失或错误。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招生流程繁琐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当前高校招生涉及多个环节，包括报名、审核、考试、录取等，流程繁琐且容易出错。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信息不透明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招生过程中信息不对称，考生和家长难以获取全面、准确的招生信息。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高校招生现状及挑战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简化招生流程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通过搭建招生管理系统，实现招生流程的自动化和标准化，提高招生效率。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提高信息透明度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系统提供全面的招生信息发布平台，确保考生和家长能够及时获取准确的招生信息。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强化数据处理能力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系统具备强大的数据处理功能，能够准确、高效地处理招生过程中的各种数据。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系统搭建目标与意义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项目实施范围及预期成果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实施范围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本项目将涵盖高校招生的各个环节，包括报名、审核、考试、录取等。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预期成果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通过搭建招生管理系统，实现招生流程的简化和优化，提高招生工作的效率和质量；同时，提高招生信息的透明度，增强社会对高校招生工作的信任度。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需求分析与功能设计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招生计划管理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制定、调整、发布招生计划，包括专业、人数、学费等信息。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考生信息管理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收集、整理、存储考生基本信息、成绩信息、志愿信息等。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录取流程管理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实现考生报名、资格审核、成绩评定、录取通知等环节的流程化、自动化管理。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数据统计与分析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提供招生计划完成情况、生源质量分析、录取结果统计等报表功能。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招生业务需求梳理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系统功能架构设计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前端展示层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提供用户友好的界面，展示招生计划、考生信息、录取结果等数据，支持多终端访问。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数据访问层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负责与数据库进行交互，实现数据的增删改查等操作。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业务逻辑层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实现招生计划管理、考生信息管理、录取流程管理等核心业务逻辑。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数据存储层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采用高性能数据库管理系统，存储招生计划、考生信息、录取结果等数据。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报名流程优化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支持在线报名，减少考生现场确认环节，提高报名效率。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资格审核流程优化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实现系统自动审核与人工审核相结合，确保审核结果的准确性和公正性。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录取流程优化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支持批量录取操作，自动生成录取通知书，提高录取效率。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数据统计与分析优化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提供多维度的数据统计与分析功能，为招生工作提供有力支持。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关键业务流程优化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技术选型与实施方案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Python Django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一个高级的Python Web框架，可以快速开发和部署Web应用，具有简洁、优雅的设计。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Node.js Express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基于Node.js平台的极简、灵活的web应用开发框架，适合构建单页应用、API接口等。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Java Spring Boot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提供了一套快速构建企业级应用的解决方案，具有高度的可配置性和扩展性，适合大型复杂系统。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主流技术框架对比分析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决策依据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考虑到系统的稳定性和可维护性，以及团队的技术储备，我们选择了Java Spring Boot作为开发框架。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技术选型结果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采用Java Spring Boot框架，结合MySQL数据库和Redis缓存技术，构建高效、稳定的高校招生管理系统。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技术选型决策依据及结果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实施步骤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需求分析、系统设计、编码实现、测试验收、上线部署。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时间计划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预计6个月完成系统搭建，包括2个月的需求分析和设计，3个月的编码实现，1个月的测试验收和上线部署。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391" r="2539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系统实施方案及时间计划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数据安全与隐私保护措施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https://d.book118.com/487152022124006030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2024-09-02T09:29:14.565</cp:lastPrinted>
  <dcterms:created xsi:type="dcterms:W3CDTF">2024-09-02T01:29:14Z</dcterms:created>
  <dcterms:modified xsi:type="dcterms:W3CDTF">2024-09-02T01:29:16Z</dcterms:modified>
</cp:coreProperties>
</file>