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A86FB-1F8A-4942-9FB5-4A8F616AD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A8BC0-0630-4E74-9394-C4353B513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821EA-15F0-4FB4-8744-F876CA67F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14EBA-02FD-49FE-B223-286353BB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10F37-000C-4C9D-AF13-1210BD23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34B8F1-EE85-4111-9130-864B70FD7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B2861-1D9C-4C8E-973B-0DA012AA4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B528B-CFA7-4AF4-942F-F8F914CFB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DDB3B-AB03-40F6-A1EA-98CAD03B5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1BB61-23EC-4122-84CD-B57C0AD9A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FDF2E-611B-48C9-B741-D57FDE320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52131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矿山企业矿长培训方案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培训对象与要求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7" b="27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矿山安全事故频发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近年来，矿山安全事故频发，给人民生命财产安全带来严重威胁，矿山企业矿长的安全意识和应急处理能力亟待提高。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国家对矿山安全生产要求越来越严格，矿长作为矿山企业的主要负责人，必须具备相应的安全生产知识和能力。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提高矿山企业管理水平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通过培训，提高矿长对矿山企业的全面管理能力，包括安全生产、环境保护、资源利用等方面，推动企业可持续发展。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564" r="55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217" r="1921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使矿长充分认识到矿山安全生产的严峻形势和重要性，提高安全意识，强化安全责任。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培养矿长在遇到突发事件时的快速反应和正确处置能力，最大程度地减少人员伤亡和财产损失。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提高应急处理能力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使矿长了解和掌握国家有关矿山安全生产的法律法规和政策要求，确保企业合法合规经营。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掌握法律法规要求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提升矿长在矿山企业全面管理方面的能力，包括生产、安全、环保、资源利用等方面的管理水平。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提高企业管理水平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74" r="268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92" r="28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10" r="30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培训内容应包括国家安全生产法、矿山安全法等相关法律法规，确保矿长了解并遵守相关规定。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强调安全意识的重要性，如何预防事故发生，以及在事故发生时应如何应对。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法律法规与安全知识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https://d.book118.com/487152131026006051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2024-09-24T01:58:36.101</cp:lastPrinted>
  <dcterms:created xsi:type="dcterms:W3CDTF">2024-09-23T17:58:36Z</dcterms:created>
  <dcterms:modified xsi:type="dcterms:W3CDTF">2024-09-23T17:58:38Z</dcterms:modified>
</cp:coreProperties>
</file>