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A6970-46AC-447A-BB30-1327D7CF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96257-7827-462B-A605-182DF471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66240-0CB5-4432-B867-B7343CDC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D54D4-210B-43F5-BE82-13121596F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C6BA6-E321-46BD-9E2B-690F2D85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F3735-D46B-4AE3-A4C9-AD928E3F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6E8CC-3BD4-45D2-ACDC-AF9B0799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B5B81-2A8B-4288-BD12-79743457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6C2DE-4AFB-45C2-868D-9A05F6382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08E4-E353-40B9-9570-E19C6BCD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C5CA5-894B-4472-BEBA-999479BE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2135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工程施工质量管理体系的非符合处理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非符合性问题的识别与分类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非符合性问题的处理措施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非符合性问题处理的监督与评估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通过非符合处理，及时发现并纠正施工过程中的质量问题，确保工程满足设计要求和合同规定。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提高工程施工质量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及时发现潜在的安全隐患，采取相应措施予以消除，确保工程施工过程中的安全。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通过持续改进质量管理体系，提高企业的质量管理水平和市场竞争力，实现可持续发展。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工程施工过程中的质量问题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包括施工工艺、材料使用、设备运行等方面的不符合项。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纠正和预防措施的实施情况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针对发现的不符合项，采取的纠正和预防措施及其效果。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质量管理体系运行情况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包括质量方针、目标、组织结构、职责权限、资源保障、过程控制等方面的执行情况。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持续改进的建议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根据质量管理体系运行情况和不符合项处理经验，提出持续改进的建议和措施。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工程施工质量管理体系是指在工程建设过程中，为确保施工质量、安全、进度和成本等各方面要求得到满足，而建立的一套完整、科学、有效的管理体系。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该体系通过对施工过程进行全面、系统、有效的控制和管理，确保施工质量的稳定性和可靠性，提高工程建设的整体效益。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通过建立完善的施工质量管理体系，可以确保施工过程中的各项质量活动得到有效控制和管理，从而保障施工质量符合设计要求和合同约定。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工程施工质量管理体系可以对施工过程进行全面优化，提高施工效率，缩短建设周期，降低建设成本。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建立完善的施工质量管理体系，可以提高企业的管理水平和综合实力，增强企业在市场中的竞争力。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建立质量管理组织结构，明确各级人员的职责和权限，确保质量管理体系的有效运行。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对施工所需的资源进行有效管理，包括人力资源、物资资源、财力资源等，确保施工过程的顺利进行。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针对施工过程中出现的问题和不足，采取相应的改进措施，不断完善和提高施工质量管理体系的运行效果。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明确质量管理的方针和目标，为质量管理体系的建立和运行提供指导。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对施工过程中的各个环节进行有效控制和管理，确保施工质量的稳定性和可靠性。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监视、测量和分析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对施工过程进行监视、测量和分析，及时发现和解决问题，确保施工质量的持续改进。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非符合性问题的识别与分类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施工结果与设计图纸、规范要求不符，包括尺寸、材料、工艺等方面的差异。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不符合设计要求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不符合合同约定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施工结果未按照合同条款、技术标准或验收规范执行，导致质量不达标。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施工行为违反国家、地方相关法律法规或行业标准，如环保、安全等方面的规定。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非符合性问题的定义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通过对施工现场的直接观察，发现明显的质量缺陷或不符合规范要求的情况。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使用测量工具对施工结果进行实际测量，与设计图纸、验收规范进行对比分析。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通过特定的试验手段，检验施工材料的性能、施工工艺的可行性等，以判断是否符合要求。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非符合性问题的识别方法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一般不符合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对施工结果产生一定影响，需要采取一定措施进行整改的问题，如材料性能不达标、施工工艺不合理等。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严重不符合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对施工结果产生严重影响，可能导致工程无法使用或存在安全隐患的问题，如结构强度不足、严重违反法律法规等。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轻微不符合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对施工结果影响较小，可通过简单措施进行整改的问题，如表面瑕疵、轻微尺寸偏差等。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非符合性问题的分类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非符合性问题的原因分析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https://d.book118.com/487152135032006041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2024-09-13T21:36:34.257</cp:lastPrinted>
  <dcterms:created xsi:type="dcterms:W3CDTF">2024-09-13T13:36:34Z</dcterms:created>
  <dcterms:modified xsi:type="dcterms:W3CDTF">2024-09-13T13:36:36Z</dcterms:modified>
</cp:coreProperties>
</file>