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7934A4-54D9-4348-8202-5EFEAE000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8498C-C020-4C9D-B4D4-DDE9894D6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CCBDCA-0CB3-47E2-9B72-C4EB3A4AD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246619-3B15-4B41-98D5-4E5A36FEA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AB5A38-4F16-4282-967D-9106FC9355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B9421B-524F-4813-A013-447A6BFCBD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463682-B093-42F9-B79F-687B87C363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C00BA2-89B2-404D-A3B9-6DB1EB74F1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142C4A-EBDA-444A-A920-5BFA55800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4B8FB-B7CA-4817-B56E-1CB82978D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D484DC-E2EA-4AD9-8C9D-D4D761135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55023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国际市场营销东道国的政治环境法律环境</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政治环境概述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法律环境概述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政治环境对国际市场营销影响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法律环境对国际市场营销影响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应对政治环境和法律环境挑战策略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案例分析：成功应对政治法律环境挑战企业实践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政治环境概述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包括民主制、共和制、君主制等，不同体制对市场营销的影响不同。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政治体制类型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政治稳定性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腐败程度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231" b="1223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指政府更迭频率、政策连续性及社会稳定程度，直接影响企业的长期投资和市场进入策略。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腐败普遍存在于各国，但程度不同，对市场营销的影响也不同，如增加企业成本、降低市场效率等。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政治体制与稳定性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包括外资准入、投资保护、税收优惠等，直接影响企业的投资意愿和收益。</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外资政策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指政府对外资企业进行国有化的可能性，这种风险在某些国家较高，需要企业特别关注。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国有化风险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政府机构的办事效率和信息公开程度，影响企业的市场进入和运营过程。</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政府效率与透明度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政府对外资态度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国家间的政治关系，如盟友、敌对、中立等，影响两国间的经贸往来和市场营销活动。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国际政治关系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由于地理位置、资源争夺等因素引发的政治风险，如战争、领土争端等，对市场营销产生重大影响。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地缘政治风险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如世界贸易组织、欧盟等，这些组织通过制定规则和协议来影响成员国的市场营销环境。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国际经济组织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国际关系与地缘政治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法律环境概述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商法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商法调整商事主体和商事行为，包括公司法、合伙企业法、破产法等，对企业在东道国的投资、经营和管理等行为具有直接规范作用。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宪法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东道国的宪法是最高法律，规定了国家的根本制度、基本原则和权利保障等，对国际市场营销活动具有宏观指导作用。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经济法调整国家在经济管理和市场监管中的法律关系，如反垄断法、反不正当竞争法、消费者权益保护法等，对企业的市场行为具有约束作用。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专利法保护发明创造专利权，鼓励创新和技术进步。企业在东道国申请专利可以保护其技术成果，防止侵权行为。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专利法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商标法保护商标专用权，维护市场秩序和公平竞争。企业在东道国注册商标可以保护其品牌形象和市场份额。</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商标法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著作权法保护文学、艺术和科学作品的著作权，鼓励文化创作和传播。企业在东道国开展市场营销活动应注意遵守著作权法律规定，避免侵权行为。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著作权法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东道国的合同法律制度对合同的成立、履行、变更和终止等方面有详细规定。企业在签订合同时应了解并遵守相关规定，以确保合同的有效性和可执行性。</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东道国，争议的解决方式包括协商、调解、仲裁和诉讼等。企业应选择合适的争议解决方式，以便在发生争议时能够及时、有效地解决问题。同时，了解东道国的诉讼程序和仲裁规则对企业维护自身权益具有重要意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合同法律制度</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争议解决方式</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合同履行与争议解决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政治环境对国际市场营销影响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政治稳定性是吸引外国直接投资的关键因素，政治不稳定可能导致资本外逃和投资风险增加。</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在政治不稳定的国家，企业可能面临政权更迭、政策变动、社会动荡等风险，这些都会对投资决策产生负面影响。</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政治稳定性还影响货币汇率和通货膨胀率，进而影响企业的成本和收益。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政治稳定性对投资决策影响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东道国政府的政策可以直接影响外国企业的市场准入，例如通过限制外资进入某些行业或设定特定的市场准入条件。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政府政策还可以影响市场竞争格局，例如通过扶持本国企业或限制外国企业的市场份额。</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此外，政府政策还可以影响企业的税收、法规遵从和知识产权等方面，进而对企业的经营产生影响。</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政府政策对市场准入影响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https://d.book118.com/487155023164006042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2024-09-16T11:44:57.561</cp:lastPrinted>
  <dcterms:created xsi:type="dcterms:W3CDTF">2024-09-16T03:44:57Z</dcterms:created>
  <dcterms:modified xsi:type="dcterms:W3CDTF">2024-09-16T03:44:59Z</dcterms:modified>
</cp:coreProperties>
</file>