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7D2F8-FD5B-47AE-9037-4696082E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FBBD0-432B-44BB-A688-8C541AEE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417F-C568-4351-A9B5-DEAC6169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22358-BC31-486C-88DE-834B32F6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1A459-A4C7-453B-BB5A-6181CD09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DF65D-1BBA-4C6F-8D1B-537B74F9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E0616-C0B6-4C79-9ED5-C5733B9D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FEE31-EB9E-45CD-8A11-AB10C155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83BBF-A48F-4410-84F3-663CCE386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CB3FE-C95E-44E9-8B42-3EAA9611D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0CD80-B25E-4685-BBCB-75DE9DB7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6026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关尹子教射的寓意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关尹子教射的现代意义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射箭是中国古代的一项重要技艺，有着悠久的历史和文化背景。在古代，射箭是军事、狩猎和祭祀的重要手段，也是衡量一个人武艺水平的重要标准。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随着时间的推移，射箭逐渐演变为一种体育运动和娱乐活动，出现了各种射箭比赛和活动，吸引了众多爱好者和专业人士参与。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射箭的历史与文化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03" r="337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关尹子的射箭技艺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关尹子不仅在射箭技术上有着深厚的造诣，还总结和提炼了许多射箭的技巧和理论，为后世的射箭发展做出了重要贡献。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关尹子是中国古代著名的射箭大师，他的射箭技艺非常高超，被誉为“百步穿杨”。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关尹子教射的故事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关尹子教列子射箭，列子始终无法掌握射箭的诀窍。关尹子通过讲述射箭的道理，使列子领悟到做任何事情都要注重内在的修养和积累，才能取得成功。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春秋战国时期，射箭是一种重要的军事技能，而关尹子作为一位著名的射手，拥有高超的射箭技艺。列子则是关尹子的弟子，对射箭技巧很感兴趣，但一直未能掌握要领。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一位高明的射手，也是一位善于教授的老师。他通过自己的实践和智慧，帮助列子领悟射箭的真谛。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关尹子的弟子，对射箭技巧很感兴趣，但一直未能掌握要领。在关尹子的指导下，列子逐渐领悟到射箭的诀窍，并最终成为一名优秀的射手。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故事中的角色与人物关系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射箭技巧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关尹子教列子射箭时，强调了射箭的基本技巧和姿势，包括如何保持身体平衡、如何调整呼吸、如何瞄准目标等。这些技巧都是为了使射手能够更加准确地命中目标。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哲学思想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尹子在教射箭的过程中，不仅传授了技巧，还通过讲述射箭的道理，向列子传达了做任何事情都要注重内在修养和积累的哲学思想。这种思想不仅适用于射箭，也适用于其他领域，强调了内在修养和外在表现同样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故事中的射箭技巧与哲学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关尹子教射的寓意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https://d.book118.com/487156026060006041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2024-09-14T04:05:03.423</cp:lastPrinted>
  <dcterms:created xsi:type="dcterms:W3CDTF">2024-09-13T20:05:03Z</dcterms:created>
  <dcterms:modified xsi:type="dcterms:W3CDTF">2024-09-13T20:05:05Z</dcterms:modified>
</cp:coreProperties>
</file>