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22A864-FC5E-4B34-B29F-76A032AF8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BDB5C-3528-42AC-9B63-15C0263D9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E3E7C5-CCD5-4A72-8DC1-7A1E1B056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90A8DD-4B10-4D16-AEAD-07E7060E0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CFE25-BA82-4D4E-B203-F27D51AA71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A7DEBD-51DE-40B0-906A-642E187D1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4E8C60-58B1-4C63-B1EF-769475A552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05897E-8C2D-4487-987F-659174D8E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A0988C-59A7-4CA8-80EB-E68F039D6F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D6E21-AB4E-4182-BEB4-D17019CEE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3D234-C2E5-4B78-A9FC-38E50784D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5606215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2024宠物-水族世界行业调研报告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宠物-水族行业市场分析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行业发展趋势与预测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竞争格局与市场机会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行业概述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宠物-水族世界行业是指围绕宠物和水族动物提供相关产品和服务的一系列产业。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宠物-水族世界行业包括宠物食品、用品、医疗保健、美容等服务，以及观赏鱼、龟、两栖动物等水族动物的养殖、销售和相关产品。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全球宠物-水族世界市场规模持续增长，预计到2024年将达到数千亿美元。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随着人们对宠物陪伴和精神需求的提高，以及水族动物养殖作为休闲娱乐方式的普及，该行业呈现出稳定的增长趋势。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宠物-水族世界行业在国民经济中占据重要地位，成为经济增长的新动力之一。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该行业的发展不仅带动了相关产业链的发展，如饲料、兽药、养殖设备等，还为人们提供了大量的就业机会。同时，宠物-水族世界行业的发展也推动了社会对动物福利和环境保护的关注和重视。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00" r="24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行业地位与影响力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宠物-水族行业市场分析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宠物食品市场规模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随着宠物数量的增长和消费者对宠物健康和营养的关注，宠物食品市场规模不断扩大。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宠物食品市场竞争格局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市场上存在众多品牌，竞争激烈。一些国际品牌占据市场份额较大，但本土品牌也在迅速崛起。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宠物食品市场发展趋势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消费者对高品质、天然、有机和定制化宠物食品的需求增加，推动了市场向高端化发展。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宠物食品市场分析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宠物医疗市场发展趋势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消费者对高品质、专业化的医疗服务的需求增加，推动了市场向专业化、高端化发展。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宠物医疗市场规模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随着宠物数量的增长和宠物健康意识的提高，宠物医疗市场规模不断扩大。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宠物医疗市场竞争格局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市场上存在众多宠物医院和诊所，竞争激烈。一些大型连锁医院占据市场份额较大。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宠物医疗市场分析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宠物用品市场竞争格局</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市场上存在众多品牌，竞争激烈。一些创新型品牌通过提供独特的产品脱颖而出。</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宠物用品市场发展趋势</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消费者对智能化、便捷化的宠物用品的需求增加，推动了市场向科技化发展。</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宠物用品市场规模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随着宠物数量的增长和消费者对宠物生活品质的关注，宠物用品市场规模不断扩大。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宠物用品市场分析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水族用品市场规模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随着人们对观赏鱼和其他水生生物的热爱和需求的增长，水族用品市场规模不断扩大。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72" r="1677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水族用品市场竞争格局</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市场上存在众多品牌，竞争激烈。一些国际品牌占据市场份额较大，但本土品牌也在迅速崛起。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水族用品市场发展趋势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消费者对高品质、专业化的水族用品的需求增加，推动了市场向专业化发展。同时，随着生态环保意识的提高，对水族生态环境的保护和改善也成为了市场发展的重要趋势。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水族用品市场分析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行业发展趋势与预测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83" r="15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随着人们生活水平的提高和家庭结构的变化，越来越多的人选择养宠物，宠物市场规模持续扩大。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宠物市场规模持续扩大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随着人们对观赏鱼和其他水生动物的热爱，水族市场逐渐兴起，成为宠物-水族行业的重要组成部分。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水族市场逐渐兴起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消费者对宠物用品和宠物服务的需求越来越多样化，智能化和个性化产品逐渐成为市场主流。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智能化和个性化产品需求增加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宠物-水族行业发展趋势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随着宠物市场的扩大，宠物食品市场将保持稳定增长，同时，消费者对高品质、天然、健康的宠物食品的需求将不断增加。</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宠物食品市场将持续增长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随着科技的进步，水族科技应用将更加广泛，例如智能喂食器、水质监测设备等，将为水族爱好者提供更加便捷的服务。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水族科技应用将更加广泛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随着互联网的发展，线上线下融合的趋势将进一步加强，线上平台将为消费者提供更多选择和便利，线下实体店则能够提供更好的服务和体验。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线上线下融合趋势加强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宠物-水族行业预测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https://d.book118.com/487156062155006030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2024-09-02T15:59:56.404</cp:lastPrinted>
  <dcterms:created xsi:type="dcterms:W3CDTF">2024-09-02T07:59:56Z</dcterms:created>
  <dcterms:modified xsi:type="dcterms:W3CDTF">2024-09-02T07:59:58Z</dcterms:modified>
</cp:coreProperties>
</file>