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55979-8224-4510-8EDA-560A12FAE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B750B-9723-49CC-99EF-EBD640EAE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2A652-85AC-4D0D-A4CE-CF32CCACB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527AC-69F4-41CB-B111-9171E3B90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F5EDFD-B6CB-49BA-8EF8-086CB93BF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244DD8-94BD-49A7-BD15-09EAE30AD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161806-6D6C-4B40-9A6A-D31060326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AE5FC-746F-403E-921C-B5B9E3095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76052-1CD3-49D8-B1F7-49335AA9E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AEE86-49AD-4451-8A95-1C21D9856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FF23C-DA6D-4CD3-9EF7-13ECC8512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5610501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现场监督工作管理的职责和要求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监督工作职责详解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监督工作要求与标准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现场监督工作流程梳理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现场监督工作中常见问题及应对策略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提高现场监督工作质量的措施建议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监督工作背景与意义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通过现场监督，可以及时发现和纠正生产过程中的安全隐患，确保生产安全。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现场监督有助于确保生产过程中的每一步都符合质量标准，从而提高产品质量。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有效的现场监督可以展示企业对质量和安全的重视，提升企业形象。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随着科技的进步，现场监督正逐渐向智能化发展，利用大数据、人工智能等技术提高监督效率。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除了传统的现场检查，现在还涌现出远程监控、无人机巡检等多元化监督方式。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多元化监督方式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虽然新技术带来了便利，但也对监督人员的专业素质和技能提出了更高的要求。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现场监督必须遵守国家和地方的法律法规，确保监督工作的合法性。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根据行业标准和企业标准，现场监督需确保生产过程中的各项操作符合标准要求。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执行相关标准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对于监督过程中发现的问题，必须依法依规进行责任追究，确保问题得到妥善解决。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强化责任追究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法规政策对现场监督的要求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监督工作职责详解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制定监督计划和方案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确定监督目标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明确现场监督的目标和任务，确保监督工作有的放矢。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制定监督计划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根据监督目标，制定详细的监督计划，包括监督时间、地点、人员安排等。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设计监督方案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针对不同的监督对象和场景，设计相应的监督方案，包括检查内容、检查方法、评价标准等。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按照监督计划和方案，对监督对象进行详细的监督检查，记录检查结果。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深入现场，对监督对象进行实地勘查，了解实际情况。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在监督检查过程中，及时发现存在的问题和隐患，并进行记录。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实施现场监督检查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对发现的问题进行深入分析，找出问题产生的原因和根源。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根据问题分析结果，提出具体的整改意见和建议，明确整改要求和时限。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提出整改意见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与相关责任方进行沟通协调，确保整改意见得到落实和执行。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发现问题并提出整改意见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及时了解整改情况，收集相关责任方的反馈意见，对整改效果进行评估。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汇报结果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将跟踪整改情况和评估结果向上级领导或相关部门进行汇报，为决策提供参考依据。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跟踪整改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对提出的整改意见进行跟踪，确保相关责任方按照要求进行整改。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跟踪整改情况并汇报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监督工作要求与标准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208" r="5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注重形象塑造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在工作中注意言行举止，树立专业、严谨、可亲的形象，与被监督对象保持良好的沟通和合作关系。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作为监督人员，必须遵守职业道德规范，保持诚信、公正、客观的态度，不得利用职权谋取私利。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具备责任心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对工作认真负责，积极履行监督职责，确保监督工作的高效有序进行。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具备良好的职业道德和素养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熟悉国家和地方相关法律法规，了解法律赋予的监督权力和职责，确保监督工作的合法性。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及时学习国家和地方政策文件，了解政策要求和标准，为监督工作提供政策依据和支持。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学习政策文件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关注行业发展趋势和动态，了解行业标准和规范，提高监督工作的针对性和有效性。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熟悉相关法律法规和政策文件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具备专业技能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根据监督工作的需要，掌握相关的专业技能和知识，如项目管理、财务分析、质量检测等。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不断学习和提升自己的专业技能和知识水平，适应监督工作的不断变化和发展。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了解被监督对象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对被监督对象的业务范围、运营模式和特点有一定的了解，以便更好地开展监督工作。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掌握专业技能和知识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实事求是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尊重事实，以事实为依据进行监督工作，不歪曲、不隐瞒事实真相。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严格保密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对监督工作中涉及的机密信息和敏感数据严格保密，不得泄露或向外界透露相关信息。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客观公正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在监督工作中保持客观公正的态度和原则，不受任何外部因素的影响和干扰。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8845" r="884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保持客观公正的态度和原则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https://d.book118.com/487156105011006026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2024-08-30T22:50:28.267</cp:lastPrinted>
  <dcterms:created xsi:type="dcterms:W3CDTF">2024-08-30T14:50:28Z</dcterms:created>
  <dcterms:modified xsi:type="dcterms:W3CDTF">2024-08-30T14:50:30Z</dcterms:modified>
</cp:coreProperties>
</file>