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48062A-9A31-4DC2-9502-C0616801A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32E76-381D-4E39-A6DD-9ED44D070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00D32-70B0-4C93-B802-174C49A3B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E2F509-4534-4F4D-A6D5-3E6D4C83A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58510E-1A93-4278-91A2-17BF04D67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A6A177-AFFA-48B6-94B2-75BE27DBA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C85DE5-F0EE-47C5-B2F4-E7B051D89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89D576-375D-40F2-B72C-6D4BA5934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944277-4C56-4D6B-B7D5-6AC0642F1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CB455-2BF2-4A07-8720-15ABC3FA0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19F1A-58B7-47A4-B607-4AD7EBC97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5611216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主管的员工问题处理技巧课件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主管的角色与责任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员工问题的识别与评估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员工问题的处理策略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解决员工问题的实践案例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主管的自我提升与持续学习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主管的角色与责任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88" r="332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主管的定义与角色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主管需要具备领导能力、决策能力和人际沟通能力，以便在团队中发挥榜样和引领作用。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主管是组织中负责管理和指导员工工作的领导者，他们需要为员工提供明确的工作指导和支持，确保团队目标的实现。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主管的责任与义务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主管需要承担起制定工作计划、分配任务、监督工作进展和评估员工绩效的责任。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主管还需要关注员工的职业发展，提供培训和晋升机会，以及解决员工面临的问题和困难。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2389" b="2389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主管的领导风格对员工的工作表现和满意度有很大影响。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有效的领导风格应该是基于员工的需求和特点，采用激励、指导和支持等方式来引导员工发挥潜力，实现个人和团队的目标。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主管的领导风格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员工问题的识别与评估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员工问题是指员工在工作中遇到的困难、挑战或冲突，这些问题可能影响员工的工作表现和情绪状态。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员工问题的类型多种多样，包括工作技能不足、工作压力过大、人际关系困扰、职业发展迷茫等。这些问题可能源自工作本身、团队环境、组织政策等方面。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员工问题的定义与类型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主管需要具备一定的观察力和沟通技巧，通过与员工的交流、日常观察和员工绩效评估等方式，及时发现员工存在的问题。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主管可以定期与员工进行一对一的沟通，了解员工的工作状况和心理状态，询问员工的困难和需求。同时，主管还应该留意员工的情绪变化、工作态度和绩效表现，以便及时发现潜在的问题。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员工问题的识别方法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评估员工问题是否严重，是否需要采取措施进行干预，需要考虑问题的性质、影响范围和持续时间等因素。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问题时，主管需要综合考虑问题的性质，如果是技能或知识欠缺等可以通过培训或指导解决的问题，则不需要过度担心。如果问题涉及到员工的心理状态、团队氛围或组织政策等方面，则需要采取相应的措施进行干预。此外，主管还需要考虑问题的影响范围和持续时间，以评估问题的严重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员工问题的评估标准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员工问题的处理策略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https://d.book118.com/487156112164006033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2024-09-07T13:18:39.032</cp:lastPrinted>
  <dcterms:created xsi:type="dcterms:W3CDTF">2024-09-07T05:18:39Z</dcterms:created>
  <dcterms:modified xsi:type="dcterms:W3CDTF">2024-09-07T05:18:41Z</dcterms:modified>
</cp:coreProperties>
</file>