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8F946-EA78-4AC1-A8CD-B2D47C5EB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F2A5E-1E2A-459F-A1D1-536C93AB0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5D056-9C61-437A-A8A8-9773E60DC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1DB963-8BB9-424B-9231-32F033DA9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AAA7AB-7B69-4442-ABF4-CD70FD81F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88705E-0EDF-4A65-865A-748426F89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160DBC-98C4-4272-9699-F30535645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FE3F16-D867-4B3D-A28A-CA60843BB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18C6D3-36B5-421C-96AC-D3533129B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8A4FCA-35AE-4A71-8AD6-08A001D60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A7F8D5-517E-4489-9A73-347CD4212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561351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部编版唐诗五首课件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唐诗简介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五首唐诗解析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唐诗的意境与表达技巧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唐诗与文化传承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唐诗的朗诵与欣赏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唐诗简介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盛唐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晚唐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唐诗的发展历程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唐诗的起源和初步发展，代表诗人有王勃、杨炯、卢照邻等。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唐诗的鼎盛时期，出现了李白、杜甫等伟大诗人。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唐诗的变革和创新，代表诗人有白居易、刘禹锡等。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唐诗的衰落和转型，代表诗人有李商隐、杜牧等。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内容广泛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风格多样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语言精练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影响深远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唐诗的特点和影响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唐诗语言简练明快，讲究平仄和韵律，具有音乐美和绘画美。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唐诗风格多样，既有豪放奔放的李白诗，又有沉郁顿挫的杜甫诗，还有清新自然的王维诗等。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唐诗题材广泛，包括山水、边塞、送别、闺怨等，反映了唐代社会的各个方面。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唐诗对中国文学的影响深远，成为后世诗歌创作的典范，对世界文学也有重要影响。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五首唐诗解析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总结词：思乡之情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详细描述：此诗描绘了李白在静谧的夜晚，抬头望向明亮的月光，思念远方的家乡。通过简洁的语言，表达了李白深深的思乡之情和对亲人的眷恋。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五首唐诗解析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总结词：壮志凌云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详细描述：此诗描写了王之涣登高远望，看到壮丽的景色，激发了他的豪情壮志。诗中通过生动的比喻和形象的描绘，展现了王之涣的雄心壮志和豁达胸襟。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五首唐诗解析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总结词：惜春之情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详细描述：此诗以清新自然的语言，描绘了春天早晨的美景。通过表达对春光易逝的感慨，展现了孟浩然对春天的珍惜和留恋。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五首唐诗解析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总结词：壮美景色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详细描述：此诗描绘了李白眼中的庐山瀑布，以生动的比喻和形象的描绘，展现了瀑布的壮美和气势磅礴。通过诗人的视角，让读者领略到庐山瀑布的壮丽景色。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五首唐诗解析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https://d.book118.com/487156135161006052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2024-09-26T14:42:57.390</cp:lastPrinted>
  <dcterms:created xsi:type="dcterms:W3CDTF">2024-09-26T06:42:57Z</dcterms:created>
  <dcterms:modified xsi:type="dcterms:W3CDTF">2024-09-26T06:42:59Z</dcterms:modified>
</cp:coreProperties>
</file>