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864BB9-B0F4-444E-8D67-FEA43EFA3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907C2-05B3-42D1-B9F6-C09888D31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721CC9-0F8A-44ED-A43B-10FC0EB18D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632510-3ED5-4BD8-AB10-86B87BAE5B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496E96-AA1C-4312-A494-1C174B4660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FC2C8B-5C85-44EC-9BB8-596AB59B23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F41D83-5AB9-467B-9A41-ABA61A8F0E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C871EC-FF04-4F06-B7DD-454B72359D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A5A1FB-60BE-4DF2-B91A-7C429AF237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54BA98-5D15-49DF-B99F-C406881F9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FDD5FA-D960-46D6-BA77-F6C6D267C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16001400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智慧医疗系统的远程诊断与会诊</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2024-01-15</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智慧医疗系统概述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远程诊断技术与应用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会诊模式创新与实践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数据安全与隐私保护策略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互联网+在智慧医疗中应用前景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智慧医疗系统概述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智慧医疗系统是一种基于人工智能、大数据、云计算等技术的医疗服务体系，旨在提高医疗服务的效率和质量。</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随着技术的不断进步和医疗需求的日益增长，智慧医疗系统正朝着更加智能化、个性化、集成化的方向发展。</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发展趋势</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231" r="3223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637" r="336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56" r="290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智慧医疗系统的核心技术包括人工智能、大数据分析、云计算、物联网等。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核心技术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智慧医疗系统广泛应用于远程诊断、会诊、健康管理、智能辅助决策等领域，为医生和患者提供更加便捷、高效的医疗服务。</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应用领域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核心技术及应用领域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随着人口老龄化和医疗资源的日益紧张，社会对智慧医疗系统的需求不断增加。同时，新冠疫情等突发公共卫生事件也进一步推动了智慧医疗系统的发展。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竞争态势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目前，智慧医疗市场呈现出百家争鸣的竞争态势，各大企业纷纷加大投入，争夺市场份额。未来，市场竞争将更加激烈，企业需要不断创新和完善自身技术和服务体系以保持竞争优势。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9987" r="2998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远程诊断技术与应用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原理：远程诊断技术基于互联网和通信技术，实现医疗专家与患者之间的远程交流和数据传输。通过专业的医疗设备采集患者的生理数据，将数据传输至远程医疗中心进行分析和诊断。</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优势</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突破地域限制，使医疗资源得以更广泛的共享；</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提高诊断效率和准确性，减少误诊和漏诊；</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降低患者就医成本，减轻医疗机构负担。</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远程诊断技术原理及优势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案例背景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心电图是心血管疾病诊断的重要手段，但基层医疗机构往往缺乏专业的心电图医师。通过远程诊断技术，可以将基层医疗机构采集的心电图数据传输至远程医疗中心，由专业医师进行分析和诊断。</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实施过程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基层医疗机构使用心电图机采集患者心电图数据，通过互联网将数据传输至远程医疗中心。远程医疗中心的专业医师接收数据后进行分析和诊断，并将诊断结果及时反馈给基层医疗机构和患者。</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效果评估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心电图远程诊断技术能够显著提高基层医疗机构的心血管疾病诊断能力，减少患者转诊和就医成本，同时提高医疗资源的利用效率。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典型案例分析：心电图远程诊断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655" r="11655"/>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挑战</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数据传输安全性和隐私保护问题；</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远程诊断结果的准确性和可靠性问题；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挑战与解决方案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528" b="22528"/>
          <a:stretch>
            <a:fillRect/>
          </a:stretch>
        </p:blipFill>
        <p:spPr>
          <a:xfrm>
            <a:off x="1521351" y="2618834"/>
            <a:ext cx="9149299" cy="3770179"/>
          </a:xfrm>
          <a:prstGeom prst="rect">
            <a:avLst/>
          </a:prstGeom>
        </p:spPr>
      </p:pic>
      <p:sp>
        <p:nvSpPr>
          <p:cNvPr id="3" name="AutoShape 3"/>
          <p:cNvSpPr/>
          <p:nvPr/>
        </p:nvSpPr>
        <p:spPr>
          <a:xfrm>
            <a:off x="1633683" y="1148833"/>
            <a:ext cx="8924635" cy="1330215"/>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不同医疗机构之间的协作和沟通问题。</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挑战与解决方案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278" r="23278"/>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04" r="104"/>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解决方案</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加强数据传输加密和安全防护措施，保障患者隐私；</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建立完善的远程诊断质量控制体系，提高诊断准确性和可靠性；</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加强不同医疗机构之间的协作和沟通，建立统一的远程医疗服务平台和标准。</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挑战与解决方案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会诊模式创新与实践</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传统会诊模式通常要求专家与患者面对面交流，受时间和地域限制，导致资源利用效率低下。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时间与空间限制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306" r="1330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信息沟通不畅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医疗资源分布不均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6" r="1662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传统会诊中，专家之间、专家与患者之间信息沟通不充分，可能导致诊断不准确或治疗方案不合理。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优质医疗资源分布不均，使得部分患者难以获得及时、有效的会诊服务。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传统会诊模式局限性分析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https://d.book118.com/487160014005006034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2024-09-07T17:09:19.412</cp:lastPrinted>
  <dcterms:created xsi:type="dcterms:W3CDTF">2024-09-07T09:09:19Z</dcterms:created>
  <dcterms:modified xsi:type="dcterms:W3CDTF">2024-09-07T09:09:21Z</dcterms:modified>
</cp:coreProperties>
</file>