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8308F-F6BC-4F72-A370-61D1B3BC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5562-7E49-4C0C-A27B-66BCEBC7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8AAD9-94A7-4AEE-B3EC-28A863F7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101E9-E5EA-4491-A82C-3E0532A7E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5F986-E3D1-48B7-BC53-A88DFB27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DCFBE-51E0-4C16-872B-CCFCE897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F03B3-4D0A-43A9-9962-D09E5F063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29C2F-851C-49B8-A845-5C6ECC82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BB502-17AA-46F3-9E29-D53D8234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A0AF-A9DC-4840-919E-03FE76F7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01621-8BE7-427D-83B3-AA57136F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0021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质量故障排查与解决方法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质量故障类型与原因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通过排查和解决质量故障，可以提高产品的稳定性和可靠性，从而提升客户满意度和企业声誉。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及时发现并解决质量故障，可以避免问题扩大化，减少维修成本和停机时间。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对质量故障进行深入分析，可以发现生产过程中存在的问题，为持续改进提供有力支持。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通过持续改进和减少质量故障，企业可以降低成本、提高产品质量和客户满意度，从而增强市场竞争力。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快速准确地排查和解决质量故障，可以减少生产线的停机时间，提高生产效率。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某些质量故障可能涉及到产品安全问题，及时排查和解决可以避免潜在的安全隐患。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排查与解决的重要性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质量故障类型与原因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24" b="219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产品无法实现设计规定的功能，如电子设备无法开机、机械装置无法运转等。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功能性故障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产品性能参数未达到设计要求，如汽车油耗过高、手机电池续航能力不足等。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性能故障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产品外观存在瑕疵，如表面划痕、颜色不均、变形等。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外观缺陷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产品存在安全隐患，如电器产品漏电、玩具存在小部件脱落风险等。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安全性故障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常见质量故障类型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产品设计不合理或存在缺陷，导致产品无法实现预期功能或性能不达标。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使用了不合格或劣质的原材料，导致产品质量不稳定或出现故障。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生产工艺流程不合理或操作不当，导致产品在生产过程中出现质量问题。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运输和储存问题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产品在运输和储存过程中受到损坏或污染，导致质量下降或出现故障。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操作人员技能水平不足、工作态度不认真等因素会影响产品质量。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生产设备老化、维护不足或调试不当等因素会导致产品质量不稳定。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生产环境温度、湿度、洁净度等环境因素对产品质量有重要影响。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企业管理体系不完善、质量控制不严格等因素会导致产品质量问题频发。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排查方法与技巧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通过直接观察设备或系统的运行状态，识别明显的故障现象，如指示灯状态、异常声音、异味等。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向操作人员或相关人员询问设备或系统的故障情况，了解故障发生前后的操作过程、异常现象等。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在怀疑某个部件出现故障时，用正常部件替换疑似故障部件，观察故障现象是否消失，以确定故障点。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仪表测量法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使用专用仪表对设备或系统的关键参数进行测量，通过对比分析测量结果，确定故障部位。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信号追踪法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按照信号传输路径逐步追踪信号状态，找出信号异常点，进而确定故障源。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根据设备或系统的基本原理和工作过程，深入分析可能的故障原因，逐步缩小故障范围。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详细排查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万用表、示波器、逻辑分析仪等，用于测量电压、电流、波形等参数。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针对特定设备或系统的专用排查工具，如专用诊断软件、仿真器等。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技巧与方法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掌握正确的使用方法和操作技巧，能有效提高排查效率和准确性。例如，灵活运用各种排查方法，结合实际情况制定合适的排查方案；善于总结经验教训，不断完善自己的排查技能。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排查工具与技巧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https://d.book118.com/487160021005006034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2024-09-07T17:09:20.924</cp:lastPrinted>
  <dcterms:created xsi:type="dcterms:W3CDTF">2024-09-07T09:09:20Z</dcterms:created>
  <dcterms:modified xsi:type="dcterms:W3CDTF">2024-09-07T09:09:22Z</dcterms:modified>
</cp:coreProperties>
</file>