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F1EA4-71B5-4DAF-909E-5BB38E2B8A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E8F33A-95C3-4026-A346-D0E6EFB70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55CCA8-7A6F-44F5-80A6-1DE196031D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A4A501-06AF-4407-B627-3C1B92D505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B698BE8-D203-4B10-B5FE-FA6C31042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56C3C9-6094-4222-879B-ACFA4B0A1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9FDE3BC-D343-488D-8046-99E50E949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C0D209-B6AC-4BD6-ADCF-543A646EAE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56CEEA-78FB-42DC-BDE3-0819018FF2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FC31C3-73D1-4D48-98D9-7D51632C0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B538AF-7734-40F3-AE75-844A6F44B2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61141136006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51821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3898" y="4535260"/>
            <a:ext cx="2070183" cy="410070"/>
          </a:xfrm>
          <a:prstGeom prst="roundRect">
            <a:avLst>
              <a:gd name="adj" fmla="val 16667"/>
            </a:avLst>
          </a:prstGeom>
          <a:solidFill>
            <a:srgbClr val="D27536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37706" y="4043701"/>
            <a:ext cx="4392529" cy="32036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75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 FIRST LESSON OF THE SCHOOL YEAR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60336" y="1254830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49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夏季预防蚊虫叮咬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36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25520" y="0"/>
            <a:ext cx="189738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44112" y="332203"/>
            <a:ext cx="1288278" cy="35645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sz="1350" b="1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9464" y="1748889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蚊虫叮咬的危害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预防蚊虫叮咬的方法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蚊虫叮咬后的处理方法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5685" y="379813"/>
            <a:ext cx="1154430" cy="1548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765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952" b="395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提供关于夏季预防蚊虫叮咬的实用建议，帮助人们避免蚊虫带来的困扰和健康风险。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夏季是蚊虫活动的高峰期，蚊虫叮咬不仅影响生活质量，还可能传播疾病，如登革热、疟疾等。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保护健康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有效预防蚊虫叮咬有助于降低感染疾病的风险，保障个人及家人的健康。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避免蚊虫叮咬有助于减少皮肤红肿、瘙痒等不适症状，提高生活质量。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预防传播疾病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防止蚊虫叮咬是预防疾病传播的重要手段，有利于维护公共卫生安全。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蚊虫叮咬的危害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6" r="1662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黄热病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黄热病病毒通过蚊子叮咬传播，可引起高热、出血等症状，严重时可致命。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登革热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蚊虫叮咬是登革热的传播途径之一，感染后可引起高热、头痛、肌肉疼痛等症状。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疟疾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蚊子携带疟原虫，叮咬后会传播疟疾，导致发热、寒战、贫血等症状。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传播疾病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瘙痒和疼痛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蚊虫叮咬后，皮肤会出现红肿、瘙痒和疼痛等症状，影响生活质量。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睡眠质量下降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蚊子在夜间活动频繁，叮咬会导致睡眠中断，影响睡眠质量。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情绪压力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长期受到蚊虫干扰，会给人们带来情绪压力，影响心理健康。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影响生活质量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蚊虫叮咬后，皮肤会出现红肿、炎症等症状，严重时可引起皮肤感染。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皮肤炎症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皮肤色素沉着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542" r="1654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皮肤敏感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083" r="8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蚊虫叮咬后留下的疤痕可能导致皮肤色素沉着，影响美观。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蚊虫叮咬可能导致皮肤敏感，对其他刺激也易产生过敏反应。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对皮肤的伤害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7962" y="1472498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D2753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611" y="2876788"/>
            <a:ext cx="4770383" cy="2874949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4E1B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预防蚊虫叮咬的方法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https://d.book118.com/487161141136006054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1DF"/>
      </a:lt1>
      <a:dk2>
        <a:srgbClr val="000000"/>
      </a:dk2>
      <a:lt2>
        <a:srgbClr val="FFFFFF"/>
      </a:lt2>
      <a:accent1>
        <a:srgbClr val="4E1B04"/>
      </a:accent1>
      <a:accent2>
        <a:srgbClr val="DB6414"/>
      </a:accent2>
      <a:accent3>
        <a:srgbClr val="FF9719"/>
      </a:accent3>
      <a:accent4>
        <a:srgbClr val="EB9D43"/>
      </a:accent4>
      <a:accent5>
        <a:srgbClr val="FFB828"/>
      </a:accent5>
      <a:accent6>
        <a:srgbClr val="E6904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2024-09-29T02:45:43.123</cp:lastPrinted>
  <dcterms:created xsi:type="dcterms:W3CDTF">2024-09-28T18:45:43Z</dcterms:created>
  <dcterms:modified xsi:type="dcterms:W3CDTF">2024-09-28T18:45:45Z</dcterms:modified>
</cp:coreProperties>
</file>