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31A6-6D99-49A7-A9DC-9F9153239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55F9B-BE75-467B-89F8-F5ED53AB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52AAC-AF76-40CB-AB4D-AA1AF245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A58AF-437B-460C-A77E-FDE7D824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7D16B-94E7-413B-A76A-CC723118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789C4-409D-4844-BEFE-8818AFB64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0D11F-8595-4A00-B6F1-C7E6E842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BC3B6-F8B9-495A-A814-68F777A6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7A0D0-4AE1-4CE4-8C0D-B8FE6DF06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54391-735C-413C-A427-E78726D72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05649-374C-4C18-8D27-A08F7CBE9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115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人文关怀是护理学科发展的重要方向之一，能够推动护理学科的创新和发展。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提高护理人员的人文关怀能力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通过培训和教学，使护理人员更好地理解和应用人文关怀理念，提高护理质量。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人文关怀能够更好地满足患者的心理、情感和社会需求，提高患者的满意度和康复效果。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护理人文关怀不仅关注患者的身体健康，还关注患者的心理、情感和社会需求。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关注人的整体需求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尊重患者的个性、隐私和自主权，不歧视任何患者，平等对待每一位患者。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根据患者的年龄、性别、文化背景和疾病特点等提供个性化的关怀和服务。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提供个性化关怀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通过有效的沟通、倾听和关注，建立互信、和谐的护患关系。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护理人文关怀的定义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人文关怀能够让病人感受到医护人员的关心和尊重，从而提高病人对医疗服务的满意度。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降低医患矛盾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在护理过程中，人文关怀可以减轻病人的心理压力，提高病人的治疗依从性，从而促进病人的康复。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通过人文关怀，可以增强医患之间的沟通和信任，从而降低医患矛盾的发生率。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人文关怀需要护理人员具备较高的职业素养和人文精神，从而提升护理人员的专业形象和社会地位。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人文关怀有助于培养护理人员的人文素养和道德情操，提升个人的品质和修养。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人文关怀强调团队之间的协作和配合，有助于增强护理团队的凝聚力和向心力。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对护理人员的影响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对医疗系统的影响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人文关怀要求医护人员关注病人的身心需求，从而提升医疗服务的整体质量。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人文关怀有助于营造良好的医疗氛围和环境，使病人感受到更加温馨和舒适的就医体验。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促进医疗行业的发展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人文关怀是医疗行业进步的重要标志，能够推动医疗行业的可持续发展。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护理人文关怀的实践方法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在护理过程中，护士应全神贯注地倾听病人的诉求，理解病人的感受，避免打断或提前做出判断。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护士应使用简单易懂的语言，避免医学术语，以使病人充分理解护理操作的必要性和注意事项。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通过开放式问题了解病人的需求和困扰，鼓励病人主动表达，增强病人的参与感和自主性。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https://d.book118.com/487161151152006031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2024-09-04T08:24:07.322</cp:lastPrinted>
  <dcterms:created xsi:type="dcterms:W3CDTF">2024-09-04T00:24:07Z</dcterms:created>
  <dcterms:modified xsi:type="dcterms:W3CDTF">2024-09-04T00:24:09Z</dcterms:modified>
</cp:coreProperties>
</file>