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17" r:id="rId2"/>
    <p:sldMasterId id="2147483736" r:id="rId3"/>
    <p:sldMasterId id="2147483755" r:id="rId4"/>
  </p:sldMasterIdLst>
  <p:notesMasterIdLst>
    <p:notesMasterId r:id="rId5"/>
  </p:notes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1" r:id="rId20"/>
    <p:sldId id="304" r:id="rId21"/>
    <p:sldId id="307" r:id="rId22"/>
    <p:sldId id="310" r:id="rId23"/>
    <p:sldId id="313" r:id="rId24"/>
    <p:sldId id="316" r:id="rId25"/>
    <p:sldId id="318" r:id="rId26"/>
  </p:sldIdLst>
  <p:sldSz cx="12192000" cy="6858000"/>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slide" Target="slides/slide16.xml" /><Relationship Id="rId22" Type="http://schemas.openxmlformats.org/officeDocument/2006/relationships/slide" Target="slides/slide17.xml" /><Relationship Id="rId23" Type="http://schemas.openxmlformats.org/officeDocument/2006/relationships/slide" Target="slides/slide18.xml" /><Relationship Id="rId24" Type="http://schemas.openxmlformats.org/officeDocument/2006/relationships/slide" Target="slides/slide19.xml" /><Relationship Id="rId25" Type="http://schemas.openxmlformats.org/officeDocument/2006/relationships/slide" Target="slides/slide20.xml" /><Relationship Id="rId26" Type="http://schemas.openxmlformats.org/officeDocument/2006/relationships/slide" Target="slides/slide21.xml" /><Relationship Id="rId27" Type="http://schemas.openxmlformats.org/officeDocument/2006/relationships/tags" Target="tags/tag501.xml" /><Relationship Id="rId28" Type="http://schemas.openxmlformats.org/officeDocument/2006/relationships/presProps" Target="presProps.xml" /><Relationship Id="rId29" Type="http://schemas.openxmlformats.org/officeDocument/2006/relationships/viewProps" Target="viewProps.xml" /><Relationship Id="rId3" Type="http://schemas.openxmlformats.org/officeDocument/2006/relationships/slideMaster" Target="slideMasters/slideMaster3.xml" /><Relationship Id="rId30" Type="http://schemas.openxmlformats.org/officeDocument/2006/relationships/theme" Target="theme/theme1.xml" /><Relationship Id="rId31" Type="http://schemas.openxmlformats.org/officeDocument/2006/relationships/tableStyles" Target="tableStyles.xml" /><Relationship Id="rId4" Type="http://schemas.openxmlformats.org/officeDocument/2006/relationships/slideMaster" Target="slideMasters/slideMaster4.xml" /><Relationship Id="rId5" Type="http://schemas.openxmlformats.org/officeDocument/2006/relationships/notesMaster" Target="notesMasters/notesMaster1.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_rels/notesSlide18.xml.rels>&#65279;<?xml version="1.0" encoding="utf-8" standalone="yes"?><Relationships xmlns="http://schemas.openxmlformats.org/package/2006/relationships"><Relationship Id="rId1" Type="http://schemas.openxmlformats.org/officeDocument/2006/relationships/slide" Target="../slides/slide19.xml" /><Relationship Id="rId2" Type="http://schemas.openxmlformats.org/officeDocument/2006/relationships/notesMaster" Target="../notesMasters/notesMaster1.xml" /></Relationships>
</file>

<file path=ppt/notesSlides/_rels/notesSlide19.xml.rels>&#65279;<?xml version="1.0" encoding="utf-8" standalone="yes"?><Relationships xmlns="http://schemas.openxmlformats.org/package/2006/relationships"><Relationship Id="rId1" Type="http://schemas.openxmlformats.org/officeDocument/2006/relationships/slide" Target="../slides/slide2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17</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18</a:t>
            </a:fld>
            <a:endParaRPr lang="zh-CN"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19</a:t>
            </a:fld>
            <a:endParaRPr lang="zh-CN"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20</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xml"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tags" Target="../tags/tag8.xml"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tags" Target="../tags/tag25.xml" /><Relationship Id="rId14"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image" Target="../media/image5.png" /><Relationship Id="rId4" Type="http://schemas.openxmlformats.org/officeDocument/2006/relationships/tags" Target="../tags/tag17.xml" /><Relationship Id="rId5" Type="http://schemas.openxmlformats.org/officeDocument/2006/relationships/image" Target="../media/image2.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4.png" /><Relationship Id="rId4" Type="http://schemas.openxmlformats.org/officeDocument/2006/relationships/tags" Target="../tags/tag27.xml" /><Relationship Id="rId5" Type="http://schemas.openxmlformats.org/officeDocument/2006/relationships/image" Target="../media/image6.png"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tags" Target="../tags/tag50.xml" /><Relationship Id="rId16" Type="http://schemas.openxmlformats.org/officeDocument/2006/relationships/tags" Target="../tags/tag51.xml" /><Relationship Id="rId17" Type="http://schemas.openxmlformats.org/officeDocument/2006/relationships/slideMaster" Target="../slideMasters/slideMaster2.xml" /><Relationship Id="rId2" Type="http://schemas.openxmlformats.org/officeDocument/2006/relationships/tags" Target="../tags/tag40.xml" /><Relationship Id="rId3" Type="http://schemas.openxmlformats.org/officeDocument/2006/relationships/image" Target="../media/image3.png" /><Relationship Id="rId4" Type="http://schemas.openxmlformats.org/officeDocument/2006/relationships/tags" Target="../tags/tag41.xml" /><Relationship Id="rId5" Type="http://schemas.openxmlformats.org/officeDocument/2006/relationships/image" Target="../media/image7.png" /><Relationship Id="rId6" Type="http://schemas.openxmlformats.org/officeDocument/2006/relationships/tags" Target="../tags/tag42.xml" /><Relationship Id="rId7" Type="http://schemas.openxmlformats.org/officeDocument/2006/relationships/image" Target="../media/image2.png"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image" Target="../media/image7.png" /><Relationship Id="rId6" Type="http://schemas.openxmlformats.org/officeDocument/2006/relationships/tags" Target="../tags/tag61.xml" /><Relationship Id="rId7" Type="http://schemas.openxmlformats.org/officeDocument/2006/relationships/image" Target="../media/image2.png" /><Relationship Id="rId8" Type="http://schemas.openxmlformats.org/officeDocument/2006/relationships/tags" Target="../tags/tag62.xml" /><Relationship Id="rId9" Type="http://schemas.openxmlformats.org/officeDocument/2006/relationships/tags" Target="../tags/tag6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2.png" /><Relationship Id="rId4" Type="http://schemas.openxmlformats.org/officeDocument/2006/relationships/tags" Target="../tags/tag73.xml" /><Relationship Id="rId5" Type="http://schemas.openxmlformats.org/officeDocument/2006/relationships/image" Target="../media/image3.png" /><Relationship Id="rId6" Type="http://schemas.openxmlformats.org/officeDocument/2006/relationships/tags" Target="../tags/tag74.xml" /><Relationship Id="rId7" Type="http://schemas.openxmlformats.org/officeDocument/2006/relationships/image" Target="../media/image4.png" /><Relationship Id="rId8" Type="http://schemas.openxmlformats.org/officeDocument/2006/relationships/tags" Target="../tags/tag75.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97.xml" /><Relationship Id="rId11" Type="http://schemas.openxmlformats.org/officeDocument/2006/relationships/image" Target="../media/image13.png" /><Relationship Id="rId12" Type="http://schemas.openxmlformats.org/officeDocument/2006/relationships/tags" Target="../tags/tag98.xml" /><Relationship Id="rId13" Type="http://schemas.openxmlformats.org/officeDocument/2006/relationships/image" Target="../media/image14.png" /><Relationship Id="rId14" Type="http://schemas.openxmlformats.org/officeDocument/2006/relationships/tags" Target="../tags/tag99.xml" /><Relationship Id="rId15" Type="http://schemas.openxmlformats.org/officeDocument/2006/relationships/image" Target="../media/image15.png"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tags" Target="../tags/tag93.xml" /><Relationship Id="rId20" Type="http://schemas.openxmlformats.org/officeDocument/2006/relationships/tags" Target="../tags/tag104.xml" /><Relationship Id="rId21" Type="http://schemas.openxmlformats.org/officeDocument/2006/relationships/tags" Target="../tags/tag105.xml" /><Relationship Id="rId22" Type="http://schemas.openxmlformats.org/officeDocument/2006/relationships/tags" Target="../tags/tag106.xml" /><Relationship Id="rId23" Type="http://schemas.openxmlformats.org/officeDocument/2006/relationships/tags" Target="../tags/tag107.xml" /><Relationship Id="rId24"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94.xml" /><Relationship Id="rId5" Type="http://schemas.openxmlformats.org/officeDocument/2006/relationships/image" Target="../media/image10.png" /><Relationship Id="rId6" Type="http://schemas.openxmlformats.org/officeDocument/2006/relationships/tags" Target="../tags/tag95.xml" /><Relationship Id="rId7" Type="http://schemas.openxmlformats.org/officeDocument/2006/relationships/image" Target="../media/image11.png" /><Relationship Id="rId8" Type="http://schemas.openxmlformats.org/officeDocument/2006/relationships/tags" Target="../tags/tag96.xml" /><Relationship Id="rId9" Type="http://schemas.openxmlformats.org/officeDocument/2006/relationships/image" Target="../media/image12.png"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08.xml" /><Relationship Id="rId10" Type="http://schemas.openxmlformats.org/officeDocument/2006/relationships/tags" Target="../tags/tag115.xml" /><Relationship Id="rId11"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09.xml" /><Relationship Id="rId4" Type="http://schemas.openxmlformats.org/officeDocument/2006/relationships/image" Target="../media/image17.png"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8.png"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22.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23.xml" /><Relationship Id="rId4" Type="http://schemas.openxmlformats.org/officeDocument/2006/relationships/image" Target="../media/image17.png"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31.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tags" Target="../tags/tag140.xml" /><Relationship Id="rId13" Type="http://schemas.openxmlformats.org/officeDocument/2006/relationships/tags" Target="../tags/tag141.xml" /><Relationship Id="rId14"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32.xml" /><Relationship Id="rId4" Type="http://schemas.openxmlformats.org/officeDocument/2006/relationships/image" Target="../media/image17.png"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slideMaster" Target="../slideMasters/slideMaster3.xml" /><Relationship Id="rId2" Type="http://schemas.openxmlformats.org/officeDocument/2006/relationships/tags" Target="../tags/tag143.xml" /><Relationship Id="rId3" Type="http://schemas.openxmlformats.org/officeDocument/2006/relationships/image" Target="../media/image19.png" /><Relationship Id="rId4" Type="http://schemas.openxmlformats.org/officeDocument/2006/relationships/tags" Target="../tags/tag144.xml" /><Relationship Id="rId5" Type="http://schemas.openxmlformats.org/officeDocument/2006/relationships/image" Target="../media/image20.png" /><Relationship Id="rId6" Type="http://schemas.openxmlformats.org/officeDocument/2006/relationships/tags" Target="../tags/tag145.xml" /><Relationship Id="rId7" Type="http://schemas.openxmlformats.org/officeDocument/2006/relationships/image" Target="../media/image21.png" /><Relationship Id="rId8" Type="http://schemas.openxmlformats.org/officeDocument/2006/relationships/tags" Target="../tags/tag146.xml" /><Relationship Id="rId9" Type="http://schemas.openxmlformats.org/officeDocument/2006/relationships/tags" Target="../tags/tag147.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1.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54.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slideMaster" Target="../slideMasters/slideMaster3.xml" /><Relationship Id="rId2" Type="http://schemas.openxmlformats.org/officeDocument/2006/relationships/image" Target="../media/image22.png" /><Relationship Id="rId3" Type="http://schemas.openxmlformats.org/officeDocument/2006/relationships/tags" Target="../tags/tag155.xml" /><Relationship Id="rId4" Type="http://schemas.openxmlformats.org/officeDocument/2006/relationships/image" Target="../media/image23.png"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6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slideMaster" Target="../slideMasters/slideMaster3.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image" Target="../media/image24.png" /><Relationship Id="rId5" Type="http://schemas.openxmlformats.org/officeDocument/2006/relationships/tags" Target="../tags/tag166.xml" /><Relationship Id="rId6" Type="http://schemas.openxmlformats.org/officeDocument/2006/relationships/image" Target="../media/image25.png"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7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slideMaster" Target="../slideMasters/slideMaster3.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image" Target="../media/image24.png" /><Relationship Id="rId5" Type="http://schemas.openxmlformats.org/officeDocument/2006/relationships/tags" Target="../tags/tag176.xml" /><Relationship Id="rId6" Type="http://schemas.openxmlformats.org/officeDocument/2006/relationships/image" Target="../media/image25.png"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26.png" /><Relationship Id="rId10" Type="http://schemas.openxmlformats.org/officeDocument/2006/relationships/tags" Target="../tags/tag186.xml" /><Relationship Id="rId11" Type="http://schemas.openxmlformats.org/officeDocument/2006/relationships/image" Target="../media/image13.png" /><Relationship Id="rId12" Type="http://schemas.openxmlformats.org/officeDocument/2006/relationships/tags" Target="../tags/tag187.xml" /><Relationship Id="rId13" Type="http://schemas.openxmlformats.org/officeDocument/2006/relationships/image" Target="../media/image14.png" /><Relationship Id="rId14" Type="http://schemas.openxmlformats.org/officeDocument/2006/relationships/tags" Target="../tags/tag188.xml" /><Relationship Id="rId15" Type="http://schemas.openxmlformats.org/officeDocument/2006/relationships/image" Target="../media/image15.png" /><Relationship Id="rId16" Type="http://schemas.openxmlformats.org/officeDocument/2006/relationships/tags" Target="../tags/tag189.xml" /><Relationship Id="rId17" Type="http://schemas.openxmlformats.org/officeDocument/2006/relationships/tags" Target="../tags/tag190.xml" /><Relationship Id="rId18" Type="http://schemas.openxmlformats.org/officeDocument/2006/relationships/tags" Target="../tags/tag191.xml" /><Relationship Id="rId19" Type="http://schemas.openxmlformats.org/officeDocument/2006/relationships/tags" Target="../tags/tag192.xml" /><Relationship Id="rId2" Type="http://schemas.openxmlformats.org/officeDocument/2006/relationships/tags" Target="../tags/tag182.xml" /><Relationship Id="rId20" Type="http://schemas.openxmlformats.org/officeDocument/2006/relationships/tags" Target="../tags/tag193.xml" /><Relationship Id="rId21" Type="http://schemas.openxmlformats.org/officeDocument/2006/relationships/tags" Target="../tags/tag194.xml" /><Relationship Id="rId22"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183.xml" /><Relationship Id="rId5" Type="http://schemas.openxmlformats.org/officeDocument/2006/relationships/image" Target="../media/image10.png" /><Relationship Id="rId6" Type="http://schemas.openxmlformats.org/officeDocument/2006/relationships/tags" Target="../tags/tag184.xml" /><Relationship Id="rId7" Type="http://schemas.openxmlformats.org/officeDocument/2006/relationships/image" Target="../media/image11.png" /><Relationship Id="rId8" Type="http://schemas.openxmlformats.org/officeDocument/2006/relationships/tags" Target="../tags/tag185.xml" /><Relationship Id="rId9" Type="http://schemas.openxmlformats.org/officeDocument/2006/relationships/image" Target="../media/image12.png"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slideMaster" Target="../slideMasters/slideMaster3.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image" Target="../media/image28.png" /><Relationship Id="rId5" Type="http://schemas.openxmlformats.org/officeDocument/2006/relationships/tags" Target="../tags/tag197.xml" /><Relationship Id="rId6" Type="http://schemas.openxmlformats.org/officeDocument/2006/relationships/image" Target="../media/image29.png"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0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slideMaster" Target="../slideMasters/slideMaster3.xml" /><Relationship Id="rId2" Type="http://schemas.openxmlformats.org/officeDocument/2006/relationships/tags" Target="../tags/tag204.xml" /><Relationship Id="rId3" Type="http://schemas.openxmlformats.org/officeDocument/2006/relationships/image" Target="../media/image24.png" /><Relationship Id="rId4" Type="http://schemas.openxmlformats.org/officeDocument/2006/relationships/tags" Target="../tags/tag205.xml" /><Relationship Id="rId5" Type="http://schemas.openxmlformats.org/officeDocument/2006/relationships/image" Target="../media/image25.png"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30.png" /><Relationship Id="rId10" Type="http://schemas.openxmlformats.org/officeDocument/2006/relationships/slideMaster" Target="../slideMasters/slideMaster3.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36.xml" /><Relationship Id="rId10" Type="http://schemas.openxmlformats.org/officeDocument/2006/relationships/slideMaster" Target="../slideMasters/slideMaster3.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45.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tags" Target="../tags/tag253.xml" /><Relationship Id="rId13" Type="http://schemas.openxmlformats.org/officeDocument/2006/relationships/tags" Target="../tags/tag254.xml" /><Relationship Id="rId14" Type="http://schemas.openxmlformats.org/officeDocument/2006/relationships/slideMaster" Target="../slideMasters/slideMaster3.xml" /><Relationship Id="rId2" Type="http://schemas.openxmlformats.org/officeDocument/2006/relationships/tags" Target="../tags/tag246.xml" /><Relationship Id="rId3" Type="http://schemas.openxmlformats.org/officeDocument/2006/relationships/image" Target="../media/image31.png" /><Relationship Id="rId4" Type="http://schemas.openxmlformats.org/officeDocument/2006/relationships/tags" Target="../tags/tag247.xml" /><Relationship Id="rId5" Type="http://schemas.openxmlformats.org/officeDocument/2006/relationships/image" Target="../media/image32.png" /><Relationship Id="rId6" Type="http://schemas.openxmlformats.org/officeDocument/2006/relationships/tags" Target="../tags/tag248.xml" /><Relationship Id="rId7" Type="http://schemas.openxmlformats.org/officeDocument/2006/relationships/image" Target="../media/image33.png" /><Relationship Id="rId8" Type="http://schemas.openxmlformats.org/officeDocument/2006/relationships/tags" Target="../tags/tag249.xml" /><Relationship Id="rId9" Type="http://schemas.openxmlformats.org/officeDocument/2006/relationships/tags" Target="../tags/tag250.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261.xml" /><Relationship Id="rId2" Type="http://schemas.openxmlformats.org/officeDocument/2006/relationships/image" Target="../media/image34.jpeg"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 Id="rId7" Type="http://schemas.openxmlformats.org/officeDocument/2006/relationships/tags" Target="../tags/tag266.xml" /><Relationship Id="rId8"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67.xml" /><Relationship Id="rId3" Type="http://schemas.openxmlformats.org/officeDocument/2006/relationships/tags" Target="../tags/tag268.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tags" Target="../tags/tag271.xml" /><Relationship Id="rId7" Type="http://schemas.openxmlformats.org/officeDocument/2006/relationships/tags" Target="../tags/tag272.xml" /><Relationship Id="rId8"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273.xml" /><Relationship Id="rId2" Type="http://schemas.openxmlformats.org/officeDocument/2006/relationships/image" Target="../media/image34.jpeg" /><Relationship Id="rId3" Type="http://schemas.openxmlformats.org/officeDocument/2006/relationships/tags" Target="../tags/tag274.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tags" Target="../tags/tag277.xml" /><Relationship Id="rId7"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35.png" /><Relationship Id="rId10" Type="http://schemas.openxmlformats.org/officeDocument/2006/relationships/tags" Target="../tags/tag293.xml" /><Relationship Id="rId11" Type="http://schemas.openxmlformats.org/officeDocument/2006/relationships/slideMaster" Target="../slideMasters/slideMaster4.xml" /><Relationship Id="rId2" Type="http://schemas.openxmlformats.org/officeDocument/2006/relationships/tags" Target="../tags/tag285.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 Id="rId7" Type="http://schemas.openxmlformats.org/officeDocument/2006/relationships/tags" Target="../tags/tag290.xml" /><Relationship Id="rId8" Type="http://schemas.openxmlformats.org/officeDocument/2006/relationships/tags" Target="../tags/tag291.xml" /><Relationship Id="rId9" Type="http://schemas.openxmlformats.org/officeDocument/2006/relationships/tags" Target="../tags/tag292.xml" /></Relationships>
</file>

<file path=ppt/slideLayouts/_rels/slideLayout46.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4.xml" /><Relationship Id="rId3" Type="http://schemas.openxmlformats.org/officeDocument/2006/relationships/tags" Target="../tags/tag295.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tags" Target="../tags/tag298.xml" /><Relationship Id="rId7" Type="http://schemas.openxmlformats.org/officeDocument/2006/relationships/slideMaster" Target="../slideMasters/slideMaster4.xml" /></Relationships>
</file>

<file path=ppt/slideLayouts/_rels/slideLayout47.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9.xml" /><Relationship Id="rId3" Type="http://schemas.openxmlformats.org/officeDocument/2006/relationships/tags" Target="../tags/tag300.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slideMaster" Target="../slideMasters/slideMaster4.xml" /></Relationships>
</file>

<file path=ppt/slideLayouts/_rels/slideLayout48.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303.xml" /><Relationship Id="rId3" Type="http://schemas.openxmlformats.org/officeDocument/2006/relationships/tags" Target="../tags/tag304.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tags" Target="../tags/tag309.xml" /><Relationship Id="rId9" Type="http://schemas.openxmlformats.org/officeDocument/2006/relationships/slideMaster" Target="../slideMasters/slideMaster4.xml" /></Relationships>
</file>

<file path=ppt/slideLayouts/_rels/slideLayout49.xml.rels>&#65279;<?xml version="1.0" encoding="utf-8" standalone="yes"?><Relationships xmlns="http://schemas.openxmlformats.org/package/2006/relationships"><Relationship Id="rId1" Type="http://schemas.openxmlformats.org/officeDocument/2006/relationships/tags" Target="../tags/tag310.xml" /><Relationship Id="rId10" Type="http://schemas.openxmlformats.org/officeDocument/2006/relationships/slideMaster" Target="../slideMasters/slideMaster4.xml" /><Relationship Id="rId2" Type="http://schemas.openxmlformats.org/officeDocument/2006/relationships/tags" Target="../tags/tag311.xml" /><Relationship Id="rId3" Type="http://schemas.openxmlformats.org/officeDocument/2006/relationships/image" Target="../media/image36.png"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tags" Target="../tags/tag314.xml" /><Relationship Id="rId7" Type="http://schemas.openxmlformats.org/officeDocument/2006/relationships/tags" Target="../tags/tag315.xml" /><Relationship Id="rId8" Type="http://schemas.openxmlformats.org/officeDocument/2006/relationships/tags" Target="../tags/tag316.xml" /><Relationship Id="rId9" Type="http://schemas.openxmlformats.org/officeDocument/2006/relationships/tags" Target="../tags/tag317.xml" /></Relationships>
</file>

<file path=ppt/slideLayouts/_rels/slideLayout50.xml.rels>&#65279;<?xml version="1.0" encoding="utf-8" standalone="yes"?><Relationships xmlns="http://schemas.openxmlformats.org/package/2006/relationships"><Relationship Id="rId1" Type="http://schemas.openxmlformats.org/officeDocument/2006/relationships/tags" Target="../tags/tag318.xml" /><Relationship Id="rId2" Type="http://schemas.openxmlformats.org/officeDocument/2006/relationships/tags" Target="../tags/tag319.xml" /><Relationship Id="rId3" Type="http://schemas.openxmlformats.org/officeDocument/2006/relationships/image" Target="../media/image36.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tags" Target="../tags/tag322.xml" /><Relationship Id="rId7" Type="http://schemas.openxmlformats.org/officeDocument/2006/relationships/tags" Target="../tags/tag323.xml" /><Relationship Id="rId8" Type="http://schemas.openxmlformats.org/officeDocument/2006/relationships/tags" Target="../tags/tag324.xml" /><Relationship Id="rId9" Type="http://schemas.openxmlformats.org/officeDocument/2006/relationships/slideMaster" Target="../slideMasters/slideMaster4.xml" /></Relationships>
</file>

<file path=ppt/slideLayouts/_rels/slideLayout51.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3.xml" /><Relationship Id="rId11" Type="http://schemas.openxmlformats.org/officeDocument/2006/relationships/slideMaster" Target="../slideMasters/slideMaster4.xml" /><Relationship Id="rId2" Type="http://schemas.openxmlformats.org/officeDocument/2006/relationships/image" Target="../media/image34.jpeg" /><Relationship Id="rId3" Type="http://schemas.openxmlformats.org/officeDocument/2006/relationships/tags" Target="../tags/tag326.xml"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tags" Target="../tags/tag329.xml" /><Relationship Id="rId7" Type="http://schemas.openxmlformats.org/officeDocument/2006/relationships/tags" Target="../tags/tag330.xml" /><Relationship Id="rId8" Type="http://schemas.openxmlformats.org/officeDocument/2006/relationships/tags" Target="../tags/tag331.xml" /><Relationship Id="rId9" Type="http://schemas.openxmlformats.org/officeDocument/2006/relationships/tags" Target="../tags/tag332.xml" /></Relationships>
</file>

<file path=ppt/slideLayouts/_rels/slideLayout52.xml.rels>&#65279;<?xml version="1.0" encoding="utf-8" standalone="yes"?><Relationships xmlns="http://schemas.openxmlformats.org/package/2006/relationships"><Relationship Id="rId1" Type="http://schemas.openxmlformats.org/officeDocument/2006/relationships/tags" Target="../tags/tag334.xml" /><Relationship Id="rId2" Type="http://schemas.openxmlformats.org/officeDocument/2006/relationships/tags" Target="../tags/tag335.xml" /><Relationship Id="rId3" Type="http://schemas.openxmlformats.org/officeDocument/2006/relationships/tags" Target="../tags/tag336.xml" /><Relationship Id="rId4" Type="http://schemas.openxmlformats.org/officeDocument/2006/relationships/tags" Target="../tags/tag337.xml" /><Relationship Id="rId5" Type="http://schemas.openxmlformats.org/officeDocument/2006/relationships/image" Target="../media/image37.png" /><Relationship Id="rId6" Type="http://schemas.openxmlformats.org/officeDocument/2006/relationships/slideMaster" Target="../slideMasters/slideMaster4.xml" /></Relationships>
</file>

<file path=ppt/slideLayouts/_rels/slideLayout53.xml.rels>&#65279;<?xml version="1.0" encoding="utf-8" standalone="yes"?><Relationships xmlns="http://schemas.openxmlformats.org/package/2006/relationships"><Relationship Id="rId1" Type="http://schemas.openxmlformats.org/officeDocument/2006/relationships/tags" Target="../tags/tag338.xml" /><Relationship Id="rId2" Type="http://schemas.openxmlformats.org/officeDocument/2006/relationships/image" Target="../media/image36.png" /><Relationship Id="rId3" Type="http://schemas.openxmlformats.org/officeDocument/2006/relationships/tags" Target="../tags/tag339.xml"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tags" Target="../tags/tag342.xml" /><Relationship Id="rId7" Type="http://schemas.openxmlformats.org/officeDocument/2006/relationships/tags" Target="../tags/tag343.xml" /><Relationship Id="rId8" Type="http://schemas.openxmlformats.org/officeDocument/2006/relationships/tags" Target="../tags/tag344.xml" /><Relationship Id="rId9" Type="http://schemas.openxmlformats.org/officeDocument/2006/relationships/slideMaster" Target="../slideMasters/slideMaster4.xml" /></Relationships>
</file>

<file path=ppt/slideLayouts/_rels/slideLayout54.xml.rels>&#65279;<?xml version="1.0" encoding="utf-8" standalone="yes"?><Relationships xmlns="http://schemas.openxmlformats.org/package/2006/relationships"><Relationship Id="rId1" Type="http://schemas.openxmlformats.org/officeDocument/2006/relationships/tags" Target="../tags/tag345.xml" /><Relationship Id="rId2" Type="http://schemas.openxmlformats.org/officeDocument/2006/relationships/tags" Target="../tags/tag346.xml" /><Relationship Id="rId3" Type="http://schemas.openxmlformats.org/officeDocument/2006/relationships/tags" Target="../tags/tag347.xml"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tags" Target="../tags/tag350.xml" /><Relationship Id="rId7" Type="http://schemas.openxmlformats.org/officeDocument/2006/relationships/tags" Target="../tags/tag351.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5.xml.rels>&#65279;<?xml version="1.0" encoding="utf-8" standalone="yes"?><Relationships xmlns="http://schemas.openxmlformats.org/package/2006/relationships"><Relationship Id="rId1" Type="http://schemas.openxmlformats.org/officeDocument/2006/relationships/tags" Target="../tags/tag352.xml" /><Relationship Id="rId2" Type="http://schemas.openxmlformats.org/officeDocument/2006/relationships/tags" Target="../tags/tag353.xml" /><Relationship Id="rId3" Type="http://schemas.openxmlformats.org/officeDocument/2006/relationships/tags" Target="../tags/tag354.xml" /><Relationship Id="rId4" Type="http://schemas.openxmlformats.org/officeDocument/2006/relationships/tags" Target="../tags/tag355.xml" /><Relationship Id="rId5" Type="http://schemas.openxmlformats.org/officeDocument/2006/relationships/tags" Target="../tags/tag356.xml" /><Relationship Id="rId6" Type="http://schemas.openxmlformats.org/officeDocument/2006/relationships/tags" Target="../tags/tag357.xml" /><Relationship Id="rId7" Type="http://schemas.openxmlformats.org/officeDocument/2006/relationships/tags" Target="../tags/tag358.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6.xml.rels>&#65279;<?xml version="1.0" encoding="utf-8" standalone="yes"?><Relationships xmlns="http://schemas.openxmlformats.org/package/2006/relationships"><Relationship Id="rId1" Type="http://schemas.openxmlformats.org/officeDocument/2006/relationships/tags" Target="../tags/tag359.xml" /><Relationship Id="rId2" Type="http://schemas.openxmlformats.org/officeDocument/2006/relationships/tags" Target="../tags/tag360.xml" /><Relationship Id="rId3" Type="http://schemas.openxmlformats.org/officeDocument/2006/relationships/tags" Target="../tags/tag361.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tags" Target="../tags/tag364.xml" /><Relationship Id="rId7" Type="http://schemas.openxmlformats.org/officeDocument/2006/relationships/tags" Target="../tags/tag365.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7.xml.rels>&#65279;<?xml version="1.0" encoding="utf-8" standalone="yes"?><Relationships xmlns="http://schemas.openxmlformats.org/package/2006/relationships"><Relationship Id="rId1" Type="http://schemas.openxmlformats.org/officeDocument/2006/relationships/tags" Target="../tags/tag366.xml" /><Relationship Id="rId10" Type="http://schemas.openxmlformats.org/officeDocument/2006/relationships/image" Target="../media/image37.png" /><Relationship Id="rId11" Type="http://schemas.openxmlformats.org/officeDocument/2006/relationships/slideMaster" Target="../slideMasters/slideMaster4.xml" /><Relationship Id="rId2" Type="http://schemas.openxmlformats.org/officeDocument/2006/relationships/tags" Target="../tags/tag367.xml" /><Relationship Id="rId3" Type="http://schemas.openxmlformats.org/officeDocument/2006/relationships/tags" Target="../tags/tag368.xml" /><Relationship Id="rId4" Type="http://schemas.openxmlformats.org/officeDocument/2006/relationships/tags" Target="../tags/tag369.xml" /><Relationship Id="rId5" Type="http://schemas.openxmlformats.org/officeDocument/2006/relationships/tags" Target="../tags/tag370.xml" /><Relationship Id="rId6" Type="http://schemas.openxmlformats.org/officeDocument/2006/relationships/tags" Target="../tags/tag371.xml" /><Relationship Id="rId7" Type="http://schemas.openxmlformats.org/officeDocument/2006/relationships/tags" Target="../tags/tag372.xml" /><Relationship Id="rId8" Type="http://schemas.openxmlformats.org/officeDocument/2006/relationships/tags" Target="../tags/tag373.xml" /><Relationship Id="rId9" Type="http://schemas.openxmlformats.org/officeDocument/2006/relationships/tags" Target="../tags/tag374.xml" /></Relationships>
</file>

<file path=ppt/slideLayouts/_rels/slideLayout58.xml.rels>&#65279;<?xml version="1.0" encoding="utf-8" standalone="yes"?><Relationships xmlns="http://schemas.openxmlformats.org/package/2006/relationships"><Relationship Id="rId1" Type="http://schemas.openxmlformats.org/officeDocument/2006/relationships/tags" Target="../tags/tag375.xml" /><Relationship Id="rId2" Type="http://schemas.openxmlformats.org/officeDocument/2006/relationships/tags" Target="../tags/tag376.xml" /><Relationship Id="rId3" Type="http://schemas.openxmlformats.org/officeDocument/2006/relationships/tags" Target="../tags/tag377.xml" /><Relationship Id="rId4" Type="http://schemas.openxmlformats.org/officeDocument/2006/relationships/tags" Target="../tags/tag378.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image" Target="../media/image37.png" /><Relationship Id="rId8"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F69D934-6384-452F-AEE6-81F217455D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C64904-B6E2-4089-80E5-FD65B5AB48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952AB8-B973-4293-B74E-5560E9C698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3B44A7-0AAB-47F0-9EF8-057076957E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436AC97-DA31-47E0-A4F7-613D8D1EEFC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D249A6E-83DA-4223-A125-D43F1DD3B49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9F5462D-A96C-4D82-9CCD-4DA75BA3D6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AEFE20-12E6-448C-A6D8-C01333F7C7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54D706-2832-4163-B68F-F5E5137982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9DB3DB-912E-45A9-A7BF-B7927EC8A3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068C9E-CE80-45C1-A7E0-D33B92394F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12" name="图片 11"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p:custDataLst>
              <p:tags r:id="rId11"/>
            </p:custDataLst>
          </p:nvPr>
        </p:nvSpPr>
        <p:spPr>
          <a:xfrm>
            <a:off x="742966" y="1984619"/>
            <a:ext cx="6611186" cy="2122805"/>
          </a:xfrm>
        </p:spPr>
        <p:txBody>
          <a:bodyPr vert="horz" wrap="square" lIns="101600" tIns="38100" rIns="76200" bIns="38100" rtlCol="0" anchor="b" anchorCtr="0">
            <a:normAutofit/>
          </a:bodyPr>
          <a:lstStyle>
            <a:lvl1pPr marL="0" indent="0">
              <a:buFont typeface="Arial" pitchFamily="34" charset="0"/>
              <a:buNone/>
              <a:defRPr kumimoji="0" lang="zh-CN" altLang="en-US" sz="5800" b="1" i="0" u="none" strike="noStrike" cap="none" spc="550" normalizeH="0" baseline="0">
                <a:solidFill>
                  <a:schemeClr val="dk1">
                    <a:lumMod val="100000"/>
                  </a:schemeClr>
                </a:solidFill>
                <a:uFillTx/>
                <a:latin typeface="+mj-ea"/>
                <a:ea typeface="+mj-ea"/>
                <a:cs typeface="+mn-cs"/>
              </a:defRPr>
            </a:lvl1pPr>
          </a:lstStyle>
          <a:p>
            <a:pPr marL="0" marR="0" lvl="0" fontAlgn="auto">
              <a:buClrTx/>
              <a:buSzTx/>
              <a:buFontTx/>
            </a:pPr>
            <a:r>
              <a:rPr lang="zh-CN" altLang="en-US"/>
              <a:t>单击此处编辑母版标题样式</a:t>
            </a:r>
            <a:endParaRPr lang="zh-CN" altLang="en-US"/>
          </a:p>
        </p:txBody>
      </p:sp>
      <p:sp>
        <p:nvSpPr>
          <p:cNvPr id="3" name="副标题 2"/>
          <p:cNvSpPr>
            <a:spLocks noGrp="1"/>
          </p:cNvSpPr>
          <p:nvPr>
            <p:ph type="subTitle" idx="1" hasCustomPrompt="1"/>
            <p:custDataLst>
              <p:tags r:id="rId12"/>
            </p:custDataLst>
          </p:nvPr>
        </p:nvSpPr>
        <p:spPr>
          <a:xfrm>
            <a:off x="742966" y="4231250"/>
            <a:ext cx="6611186" cy="894930"/>
          </a:xfrm>
        </p:spPr>
        <p:txBody>
          <a:bodyPr vert="horz" wrap="square" lIns="101600" tIns="0" rIns="82550" bIns="0" rtlCol="0" anchor="t" anchorCtr="0">
            <a:normAutofit/>
          </a:bodyPr>
          <a:lstStyle>
            <a:lvl1pPr marL="0" indent="0">
              <a:buNone/>
              <a:defRPr kumimoji="0" lang="zh-CN" altLang="en-US" sz="1800" b="0" i="0" u="none" strike="noStrike" cap="none" spc="0" normalizeH="0" baseline="0">
                <a:solidFill>
                  <a:schemeClr val="dk1">
                    <a:lumMod val="100000"/>
                  </a:schemeClr>
                </a:solidFill>
                <a:uFillTx/>
                <a:latin typeface="+mn-ea"/>
                <a:ea typeface="+mn-ea"/>
              </a:defRPr>
            </a:lvl1pPr>
          </a:lstStyle>
          <a:p>
            <a:pPr marL="57150" marR="0" lvl="0" indent="-285750"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4" name="图片 3"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1" name="图片 10" descr="1"/>
          <p:cNvPicPr/>
          <p:nvPr userDrawn="1">
            <p:custDataLst>
              <p:tags r:id="rId4"/>
            </p:custDataLst>
          </p:nvPr>
        </p:nvPicPr>
        <p:blipFill>
          <a:blip r:embed="rId3"/>
          <a:srcRect l="39499" t="51006" r="37786" b="409"/>
          <a:stretch>
            <a:fillRect/>
          </a:stretch>
        </p:blipFill>
        <p:spPr>
          <a:xfrm>
            <a:off x="0" y="2349736"/>
            <a:ext cx="4218048" cy="4508264"/>
          </a:xfrm>
          <a:prstGeom prst="rect">
            <a:avLst/>
          </a:prstGeom>
        </p:spPr>
      </p:pic>
      <p:pic>
        <p:nvPicPr>
          <p:cNvPr id="12" name="图片 11" descr="5"/>
          <p:cNvPicPr/>
          <p:nvPr userDrawn="1">
            <p:custDataLst>
              <p:tags r:id="rId6"/>
            </p:custDataLst>
          </p:nvPr>
        </p:nvPicPr>
        <p:blipFill>
          <a:blip r:embed="rId5"/>
          <a:srcRect l="11658" t="44445" r="75472" b="18031"/>
          <a:stretch>
            <a:fillRect/>
          </a:stretch>
        </p:blipFill>
        <p:spPr>
          <a:xfrm>
            <a:off x="10371455" y="171450"/>
            <a:ext cx="1620520" cy="2348230"/>
          </a:xfrm>
          <a:prstGeom prst="rect">
            <a:avLst/>
          </a:prstGeom>
        </p:spPr>
      </p:pic>
      <p:sp>
        <p:nvSpPr>
          <p:cNvPr id="2" name="标题 1"/>
          <p:cNvSpPr>
            <a:spLocks noGrp="1"/>
          </p:cNvSpPr>
          <p:nvPr>
            <p:ph type="title" hasCustomPrompt="1"/>
            <p:custDataLst>
              <p:tags r:id="rId7"/>
            </p:custDataLst>
          </p:nvPr>
        </p:nvSpPr>
        <p:spPr>
          <a:xfrm>
            <a:off x="5539502" y="1080408"/>
            <a:ext cx="5158978" cy="958322"/>
          </a:xfrm>
        </p:spPr>
        <p:txBody>
          <a:bodyPr vert="horz" wrap="square" tIns="0" bIns="0" rtlCol="0" anchor="b" anchorCtr="0">
            <a:normAutofit fontScale="90000"/>
          </a:bodyPr>
          <a:lstStyle>
            <a:lvl1pPr>
              <a:defRPr lang="zh-CN" altLang="en-US" sz="6000" b="1" i="0" spc="430">
                <a:solidFill>
                  <a:schemeClr val="dk1">
                    <a:lumMod val="100000"/>
                  </a:schemeClr>
                </a:solidFill>
                <a:latin typeface="+mj-ea"/>
                <a:ea typeface="+mj-ea"/>
                <a:cs typeface="+mn-cs"/>
              </a:defRPr>
            </a:lvl1pPr>
          </a:lstStyle>
          <a:p>
            <a:pPr marL="0" lvl="0"/>
            <a:r>
              <a:rPr lang="zh-CN" altLang="en-US"/>
              <a:t>标题</a:t>
            </a:r>
            <a:endParaRPr lang="zh-CN" altLang="en-US"/>
          </a:p>
        </p:txBody>
      </p:sp>
      <p:sp>
        <p:nvSpPr>
          <p:cNvPr id="3" name="副标题 2"/>
          <p:cNvSpPr>
            <a:spLocks noGrp="1"/>
          </p:cNvSpPr>
          <p:nvPr>
            <p:ph type="body" idx="1" hasCustomPrompt="1"/>
            <p:custDataLst>
              <p:tags r:id="rId8"/>
            </p:custDataLst>
          </p:nvPr>
        </p:nvSpPr>
        <p:spPr>
          <a:xfrm>
            <a:off x="5539502" y="2079854"/>
            <a:ext cx="5158978" cy="539763"/>
          </a:xfrm>
        </p:spPr>
        <p:txBody>
          <a:bodyPr vert="horz" wrap="square" tIns="0" bIns="0" rtlCol="0" anchor="t" anchorCtr="0">
            <a:normAutofit/>
          </a:bodyPr>
          <a:lstStyle>
            <a:lvl1pPr marL="0" indent="0">
              <a:buFont typeface="Arial" pitchFamily="34" charset="0"/>
              <a:buNone/>
              <a:defRPr lang="zh-CN" altLang="en-US" sz="2800" b="0" i="0" spc="149">
                <a:solidFill>
                  <a:schemeClr val="dk1">
                    <a:lumMod val="100000"/>
                  </a:schemeClr>
                </a:solidFill>
                <a:latin typeface="+mj-ea"/>
                <a:ea typeface="+mj-ea"/>
              </a:defRPr>
            </a:lvl1pPr>
          </a:lstStyle>
          <a:p>
            <a:pPr marL="0" lvl="0">
              <a:lnSpc>
                <a:spcPct val="100000"/>
              </a:lnSpc>
            </a:pPr>
            <a:r>
              <a:rPr lang="zh-CN" altLang="en-US"/>
              <a:t>副标题</a:t>
            </a:r>
            <a:endParaRPr lang="zh-CN" altLang="en-US"/>
          </a:p>
        </p:txBody>
      </p:sp>
      <p:sp>
        <p:nvSpPr>
          <p:cNvPr id="7" name="日期占位符 3"/>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10"/>
            </p:custDataLst>
          </p:nvPr>
        </p:nvSpPr>
        <p:spPr/>
        <p:txBody>
          <a:bodyPr/>
          <a:lstStyle/>
          <a:p>
            <a:endParaRPr lang="zh-CN" altLang="en-US"/>
          </a:p>
        </p:txBody>
      </p:sp>
      <p:sp>
        <p:nvSpPr>
          <p:cNvPr id="9" name="灯片编号占位符 5"/>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cxnSp>
        <p:nvCxnSpPr>
          <p:cNvPr id="13" name="直接连接符 12"/>
          <p:cNvCxnSpPr/>
          <p:nvPr userDrawn="1">
            <p:custDataLst>
              <p:tags r:id="rId12"/>
            </p:custDataLst>
          </p:nvPr>
        </p:nvCxnSpPr>
        <p:spPr>
          <a:xfrm>
            <a:off x="5554946" y="2777639"/>
            <a:ext cx="269795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custDataLst>
              <p:tags r:id="rId13"/>
            </p:custDataLst>
          </p:nvPr>
        </p:nvCxnSpPr>
        <p:spPr>
          <a:xfrm>
            <a:off x="5552565" y="2777639"/>
            <a:ext cx="504825" cy="0"/>
          </a:xfrm>
          <a:prstGeom prst="line">
            <a:avLst/>
          </a:prstGeom>
          <a:ln w="889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0" name="图片 9" descr="6"/>
          <p:cNvPicPr/>
          <p:nvPr userDrawn="1">
            <p:custDataLst>
              <p:tags r:id="rId4"/>
            </p:custDataLst>
          </p:nvPr>
        </p:nvPicPr>
        <p:blipFill>
          <a:blip r:embed="rId3"/>
          <a:srcRect t="55945"/>
          <a:stretch>
            <a:fillRect/>
          </a:stretch>
        </p:blipFill>
        <p:spPr>
          <a:xfrm>
            <a:off x="0" y="4197850"/>
            <a:ext cx="12192000" cy="2660150"/>
          </a:xfrm>
          <a:prstGeom prst="rect">
            <a:avLst/>
          </a:prstGeom>
        </p:spPr>
      </p:pic>
      <p:pic>
        <p:nvPicPr>
          <p:cNvPr id="11" name="图片 10" descr="5"/>
          <p:cNvPicPr/>
          <p:nvPr userDrawn="1">
            <p:custDataLst>
              <p:tags r:id="rId6"/>
            </p:custDataLst>
          </p:nvPr>
        </p:nvPicPr>
        <p:blipFill>
          <a:blip r:embed="rId5"/>
          <a:srcRect l="18019" t="11609" r="12686" b="5798"/>
          <a:stretch>
            <a:fillRect/>
          </a:stretch>
        </p:blipFill>
        <p:spPr>
          <a:xfrm>
            <a:off x="7160948" y="0"/>
            <a:ext cx="5031052" cy="3952152"/>
          </a:xfrm>
          <a:prstGeom prst="rect">
            <a:avLst/>
          </a:prstGeom>
        </p:spPr>
      </p:pic>
      <p:sp>
        <p:nvSpPr>
          <p:cNvPr id="2" name="标题 1"/>
          <p:cNvSpPr>
            <a:spLocks noGrp="1"/>
          </p:cNvSpPr>
          <p:nvPr>
            <p:ph type="title" hasCustomPrompt="1"/>
            <p:custDataLst>
              <p:tags r:id="rId7"/>
            </p:custDataLst>
          </p:nvPr>
        </p:nvSpPr>
        <p:spPr>
          <a:xfrm>
            <a:off x="679768" y="1711234"/>
            <a:ext cx="7447915" cy="2177823"/>
          </a:xfrm>
          <a:ln>
            <a:noFill/>
          </a:ln>
        </p:spPr>
        <p:txBody>
          <a:bodyPr vert="horz" wrap="square" lIns="101600" tIns="38100" rIns="76200" bIns="38100" rtlCol="0" anchor="b" anchorCtr="0">
            <a:normAutofit/>
          </a:bodyPr>
          <a:lstStyle>
            <a:lvl1pPr marL="0" indent="0" algn="ctr">
              <a:buFont typeface="Arial" pitchFamily="34" charset="0"/>
              <a:buNone/>
              <a:defRPr kumimoji="0" lang="zh-CN" altLang="en-US" sz="6500" b="0" i="0" u="none" strike="noStrike" cap="none" spc="1540" normalizeH="0" baseline="0">
                <a:solidFill>
                  <a:schemeClr val="accent1"/>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文本占位符 2"/>
          <p:cNvSpPr>
            <a:spLocks noGrp="1"/>
          </p:cNvSpPr>
          <p:nvPr>
            <p:ph type="body" idx="1" hasCustomPrompt="1"/>
            <p:custDataLst>
              <p:tags r:id="rId8"/>
            </p:custDataLst>
          </p:nvPr>
        </p:nvSpPr>
        <p:spPr>
          <a:xfrm>
            <a:off x="679768" y="4130991"/>
            <a:ext cx="7447915" cy="911271"/>
          </a:xfrm>
          <a:ln>
            <a:noFill/>
          </a:ln>
        </p:spPr>
        <p:txBody>
          <a:bodyPr vert="horz" wrap="square" lIns="101600" tIns="0" rIns="82550" bIns="0" rtlCol="0" anchor="t" anchorCtr="0">
            <a:normAutofit/>
          </a:bodyPr>
          <a:lstStyle>
            <a:lvl1pPr marL="0" indent="0" algn="ctr">
              <a:buNone/>
              <a:defRPr kumimoji="0" lang="zh-CN" altLang="en-US" sz="1400" b="0" i="0" u="none" strike="noStrike" kern="800" cap="none" spc="1000" normalizeH="0" baseline="0">
                <a:solidFill>
                  <a:schemeClr val="accent1"/>
                </a:solidFill>
                <a:uFillTx/>
                <a:latin typeface="+mj-ea"/>
                <a:ea typeface="+mj-ea"/>
                <a:cs typeface="Arial" pitchFamily="34" charset="0"/>
              </a:defRPr>
            </a:lvl1pPr>
          </a:lstStyle>
          <a:p>
            <a:pPr marL="57150" marR="0" lvl="0" indent="-28575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4"/>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5"/>
          <p:cNvSpPr>
            <a:spLocks noGrp="1"/>
          </p:cNvSpPr>
          <p:nvPr>
            <p:ph type="ftr" sz="quarter" idx="11"/>
            <p:custDataLst>
              <p:tags r:id="rId10"/>
            </p:custDataLst>
          </p:nvPr>
        </p:nvSpPr>
        <p:spPr/>
        <p:txBody>
          <a:bodyPr/>
          <a:lstStyle/>
          <a:p>
            <a:endParaRPr lang="zh-CN" altLang="en-US"/>
          </a:p>
        </p:txBody>
      </p:sp>
      <p:sp>
        <p:nvSpPr>
          <p:cNvPr id="6" name="灯片编号占位符 6"/>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内容占位符 3"/>
          <p:cNvSpPr>
            <a:spLocks noGrp="1"/>
          </p:cNvSpPr>
          <p:nvPr>
            <p:ph sz="half" idx="2"/>
            <p:custDataLst>
              <p:tags r:id="rId3"/>
            </p:custDataLst>
          </p:nvPr>
        </p:nvSpPr>
        <p:spPr>
          <a:xfrm>
            <a:off x="6172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pic>
        <p:nvPicPr>
          <p:cNvPr id="10" name="图片 9"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1" name="图片 10"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12" name="图片 11"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13" name="图片 12"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2" name="标题 1"/>
          <p:cNvSpPr>
            <a:spLocks noGrp="1"/>
          </p:cNvSpPr>
          <p:nvPr>
            <p:ph type="title"/>
            <p:custDataLst>
              <p:tags r:id="rId9"/>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10"/>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11"/>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文本占位符 4"/>
          <p:cNvSpPr>
            <a:spLocks noGrp="1"/>
          </p:cNvSpPr>
          <p:nvPr>
            <p:ph type="body" sz="quarter" idx="3"/>
            <p:custDataLst>
              <p:tags r:id="rId12"/>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13"/>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7" name="日期占位符 6"/>
          <p:cNvSpPr>
            <a:spLocks noGrp="1"/>
          </p:cNvSpPr>
          <p:nvPr>
            <p:ph type="dt" sz="half" idx="10"/>
            <p:custDataLst>
              <p:tags r:id="rId14"/>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p>
            <a:endParaRPr lang="zh-CN" altLang="en-US"/>
          </a:p>
        </p:txBody>
      </p:sp>
      <p:sp>
        <p:nvSpPr>
          <p:cNvPr id="9" name="灯片编号占位符 8"/>
          <p:cNvSpPr>
            <a:spLocks noGrp="1"/>
          </p:cNvSpPr>
          <p:nvPr>
            <p:ph type="sldNum" sz="quarter" idx="12"/>
            <p:custDataLst>
              <p:tags r:id="rId1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740062"/>
            <a:ext cx="10515600" cy="864000"/>
          </a:xfrm>
        </p:spPr>
        <p:txBody>
          <a:bodyPr wrap="square">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0" name="图片 9"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8" name="图片 7"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9" name="图片 8"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3" name="内容占位符 1"/>
          <p:cNvSpPr>
            <a:spLocks noGrp="1"/>
          </p:cNvSpPr>
          <p:nvPr>
            <p:ph idx="1"/>
            <p:custDataLst>
              <p:tags r:id="rId9"/>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2"/>
          <p:cNvSpPr>
            <a:spLocks noGrp="1"/>
          </p:cNvSpPr>
          <p:nvPr>
            <p:ph type="dt" sz="half" idx="10"/>
            <p:custDataLst>
              <p:tags r:id="rId10"/>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3"/>
          <p:cNvSpPr>
            <a:spLocks noGrp="1"/>
          </p:cNvSpPr>
          <p:nvPr>
            <p:ph type="ftr" sz="quarter" idx="11"/>
            <p:custDataLst>
              <p:tags r:id="rId11"/>
            </p:custDataLst>
          </p:nvPr>
        </p:nvSpPr>
        <p:spPr/>
        <p:txBody>
          <a:bodyPr/>
          <a:lstStyle/>
          <a:p>
            <a:endParaRPr lang="zh-CN" altLang="en-US"/>
          </a:p>
        </p:txBody>
      </p:sp>
      <p:sp>
        <p:nvSpPr>
          <p:cNvPr id="6" name="灯片编号占位符 4"/>
          <p:cNvSpPr>
            <a:spLocks noGrp="1"/>
          </p:cNvSpPr>
          <p:nvPr>
            <p:ph type="sldNum" sz="quarter" idx="12"/>
            <p:custDataLst>
              <p:tags r:id="rId12"/>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wrap="square">
            <a:normAutofit/>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hasCustomPrompt="1"/>
            <p:custDataLst>
              <p:tags r:id="rId11"/>
            </p:custDataLst>
          </p:nvPr>
        </p:nvSpPr>
        <p:spPr>
          <a:xfrm>
            <a:off x="409575" y="1238250"/>
            <a:ext cx="8044180" cy="2340499"/>
          </a:xfrm>
          <a:noFill/>
        </p:spPr>
        <p:txBody>
          <a:bodyPr vert="horz" wrap="square" lIns="101600" tIns="38100" rIns="76200" bIns="38100" rtlCol="0" anchor="b" anchorCtr="0">
            <a:normAutofit/>
          </a:bodyPr>
          <a:lstStyle>
            <a:lvl1pPr marL="0" indent="0" algn="ctr">
              <a:buFont typeface="Arial" pitchFamily="34" charset="0"/>
              <a:buNone/>
              <a:defRPr kumimoji="0" lang="zh-CN" altLang="en-US" sz="7200" i="0" u="none" strike="noStrike" cap="none" spc="400" normalizeH="0" baseline="0">
                <a:solidFill>
                  <a:schemeClr val="dk1">
                    <a:lumMod val="100000"/>
                  </a:schemeClr>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副标题 2"/>
          <p:cNvSpPr>
            <a:spLocks noGrp="1"/>
          </p:cNvSpPr>
          <p:nvPr>
            <p:ph type="subTitle" idx="1" hasCustomPrompt="1"/>
            <p:custDataLst>
              <p:tags r:id="rId12"/>
            </p:custDataLst>
          </p:nvPr>
        </p:nvSpPr>
        <p:spPr>
          <a:xfrm>
            <a:off x="1219200" y="3941830"/>
            <a:ext cx="6424931" cy="527701"/>
          </a:xfrm>
          <a:noFill/>
        </p:spPr>
        <p:txBody>
          <a:bodyPr vert="horz" wrap="square" lIns="101600" tIns="0" rIns="82550" bIns="0" rtlCol="0">
            <a:normAutofit/>
          </a:bodyPr>
          <a:lstStyle>
            <a:lvl1pPr marL="0" indent="0" algn="ctr">
              <a:buNone/>
              <a:defRPr kumimoji="0" lang="zh-CN" altLang="en-US" sz="2600" b="0" i="0" u="none" strike="noStrike" cap="none" spc="0" normalizeH="0" baseline="0">
                <a:solidFill>
                  <a:schemeClr val="dk1">
                    <a:lumMod val="100000"/>
                  </a:schemeClr>
                </a:solidFill>
                <a:uFillTx/>
                <a:latin typeface="+mj-ea"/>
                <a:ea typeface="+mj-ea"/>
              </a:defRPr>
            </a:lvl1pPr>
          </a:lstStyle>
          <a:p>
            <a:pPr marL="228600" marR="0" lvl="0" indent="-45720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24" name="署名占位符 10"/>
          <p:cNvSpPr>
            <a:spLocks noGrp="1"/>
          </p:cNvSpPr>
          <p:nvPr>
            <p:ph type="body" sz="quarter" idx="17" hasCustomPrompt="1"/>
            <p:custDataLst>
              <p:tags r:id="rId16"/>
            </p:custDataLst>
          </p:nvPr>
        </p:nvSpPr>
        <p:spPr>
          <a:xfrm>
            <a:off x="1219200" y="4625396"/>
            <a:ext cx="6424930" cy="457341"/>
          </a:xfrm>
          <a:noFill/>
        </p:spPr>
        <p:txBody>
          <a:bodyPr vert="horz" wrap="square" lIns="101600" tIns="0" rIns="82550" bIns="0" rtlCol="0" anchor="ctr" anchorCtr="0">
            <a:normAutofit/>
          </a:bodyPr>
          <a:lstStyle>
            <a:lvl1pPr marL="0" indent="0" algn="ctr">
              <a:buNone/>
              <a:defRPr kumimoji="0" lang="zh-CN" altLang="en-US" sz="2200" b="0" i="0" u="none" strike="noStrike" cap="none" spc="0" normalizeH="0" baseline="0">
                <a:solidFill>
                  <a:schemeClr val="dk1">
                    <a:lumMod val="100000"/>
                  </a:schemeClr>
                </a:solidFill>
                <a:uFillTx/>
                <a:latin typeface="+mn-ea"/>
                <a:ea typeface="+mn-ea"/>
              </a:defRPr>
            </a:lvl1pPr>
          </a:lstStyle>
          <a:p>
            <a:pPr marL="114300" marR="0" lvl="0" indent="-342900" algn="ctr" fontAlgn="auto">
              <a:lnSpc>
                <a:spcPct val="100000"/>
              </a:lnSpc>
              <a:spcBef>
                <a:spcPct val="0"/>
              </a:spcBef>
              <a:spcAft>
                <a:spcPts val="1000"/>
              </a:spcAft>
              <a:buClrTx/>
              <a:buSzTx/>
            </a:pPr>
            <a:r>
              <a:rPr lang="zh-CN" altLang="en-US"/>
              <a:t>署名占位符</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lt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83.xml" /><Relationship Id="rId14" Type="http://schemas.openxmlformats.org/officeDocument/2006/relationships/image" Target="../media/image3.png" /><Relationship Id="rId15" Type="http://schemas.openxmlformats.org/officeDocument/2006/relationships/tags" Target="../tags/tag84.xml" /><Relationship Id="rId16" Type="http://schemas.openxmlformats.org/officeDocument/2006/relationships/image" Target="../media/image7.png" /><Relationship Id="rId17" Type="http://schemas.openxmlformats.org/officeDocument/2006/relationships/tags" Target="../tags/tag85.xml" /><Relationship Id="rId18" Type="http://schemas.openxmlformats.org/officeDocument/2006/relationships/image" Target="../media/image2.png"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ags" Target="../tags/tag89.xml" /><Relationship Id="rId23" Type="http://schemas.openxmlformats.org/officeDocument/2006/relationships/tags" Target="../tags/tag90.xml" /><Relationship Id="rId24" Type="http://schemas.openxmlformats.org/officeDocument/2006/relationships/tags" Target="../tags/tag91.xml" /><Relationship Id="rId25" Type="http://schemas.openxmlformats.org/officeDocument/2006/relationships/tags" Target="../tags/tag92.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slideLayout" Target="../slideLayouts/slideLayout38.xml" /><Relationship Id="rId17" Type="http://schemas.openxmlformats.org/officeDocument/2006/relationships/slideLayout" Target="../slideLayouts/slideLayout39.xml" /><Relationship Id="rId18" Type="http://schemas.openxmlformats.org/officeDocument/2006/relationships/slideLayout" Target="../slideLayouts/slideLayout40.xml" /><Relationship Id="rId19" Type="http://schemas.openxmlformats.org/officeDocument/2006/relationships/tags" Target="../tags/tag255.xml" /><Relationship Id="rId2" Type="http://schemas.openxmlformats.org/officeDocument/2006/relationships/slideLayout" Target="../slideLayouts/slideLayout24.xml" /><Relationship Id="rId20" Type="http://schemas.openxmlformats.org/officeDocument/2006/relationships/tags" Target="../tags/tag256.xml" /><Relationship Id="rId21" Type="http://schemas.openxmlformats.org/officeDocument/2006/relationships/tags" Target="../tags/tag257.xml" /><Relationship Id="rId22" Type="http://schemas.openxmlformats.org/officeDocument/2006/relationships/tags" Target="../tags/tag258.xml" /><Relationship Id="rId23" Type="http://schemas.openxmlformats.org/officeDocument/2006/relationships/tags" Target="../tags/tag259.xml" /><Relationship Id="rId24" Type="http://schemas.openxmlformats.org/officeDocument/2006/relationships/tags" Target="../tags/tag260.xml" /><Relationship Id="rId25"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41.xml" /><Relationship Id="rId10" Type="http://schemas.openxmlformats.org/officeDocument/2006/relationships/slideLayout" Target="../slideLayouts/slideLayout50.xml" /><Relationship Id="rId11" Type="http://schemas.openxmlformats.org/officeDocument/2006/relationships/slideLayout" Target="../slideLayouts/slideLayout51.xml" /><Relationship Id="rId12" Type="http://schemas.openxmlformats.org/officeDocument/2006/relationships/slideLayout" Target="../slideLayouts/slideLayout52.xml" /><Relationship Id="rId13" Type="http://schemas.openxmlformats.org/officeDocument/2006/relationships/slideLayout" Target="../slideLayouts/slideLayout53.xml" /><Relationship Id="rId14" Type="http://schemas.openxmlformats.org/officeDocument/2006/relationships/slideLayout" Target="../slideLayouts/slideLayout54.xml" /><Relationship Id="rId15" Type="http://schemas.openxmlformats.org/officeDocument/2006/relationships/slideLayout" Target="../slideLayouts/slideLayout55.xml" /><Relationship Id="rId16" Type="http://schemas.openxmlformats.org/officeDocument/2006/relationships/slideLayout" Target="../slideLayouts/slideLayout56.xml" /><Relationship Id="rId17" Type="http://schemas.openxmlformats.org/officeDocument/2006/relationships/slideLayout" Target="../slideLayouts/slideLayout57.xml" /><Relationship Id="rId18" Type="http://schemas.openxmlformats.org/officeDocument/2006/relationships/slideLayout" Target="../slideLayouts/slideLayout58.xml" /><Relationship Id="rId19" Type="http://schemas.openxmlformats.org/officeDocument/2006/relationships/tags" Target="../tags/tag381.xml" /><Relationship Id="rId2" Type="http://schemas.openxmlformats.org/officeDocument/2006/relationships/slideLayout" Target="../slideLayouts/slideLayout42.xml" /><Relationship Id="rId20" Type="http://schemas.openxmlformats.org/officeDocument/2006/relationships/tags" Target="../tags/tag382.xml" /><Relationship Id="rId21" Type="http://schemas.openxmlformats.org/officeDocument/2006/relationships/tags" Target="../tags/tag383.xml" /><Relationship Id="rId22" Type="http://schemas.openxmlformats.org/officeDocument/2006/relationships/tags" Target="../tags/tag384.xml" /><Relationship Id="rId23" Type="http://schemas.openxmlformats.org/officeDocument/2006/relationships/tags" Target="../tags/tag385.xml" /><Relationship Id="rId24" Type="http://schemas.openxmlformats.org/officeDocument/2006/relationships/tags" Target="../tags/tag386.xml" /><Relationship Id="rId25" Type="http://schemas.openxmlformats.org/officeDocument/2006/relationships/theme" Target="../theme/theme4.xml" /><Relationship Id="rId3" Type="http://schemas.openxmlformats.org/officeDocument/2006/relationships/slideLayout" Target="../slideLayouts/slideLayout43.xml" /><Relationship Id="rId4" Type="http://schemas.openxmlformats.org/officeDocument/2006/relationships/slideLayout" Target="../slideLayouts/slideLayout44.xml" /><Relationship Id="rId5" Type="http://schemas.openxmlformats.org/officeDocument/2006/relationships/slideLayout" Target="../slideLayouts/slideLayout45.xml" /><Relationship Id="rId6" Type="http://schemas.openxmlformats.org/officeDocument/2006/relationships/slideLayout" Target="../slideLayouts/slideLayout46.xml" /><Relationship Id="rId7" Type="http://schemas.openxmlformats.org/officeDocument/2006/relationships/slideLayout" Target="../slideLayouts/slideLayout47.xml" /><Relationship Id="rId8" Type="http://schemas.openxmlformats.org/officeDocument/2006/relationships/slideLayout" Target="../slideLayouts/slideLayout48.xml" /><Relationship Id="rId9" Type="http://schemas.openxmlformats.org/officeDocument/2006/relationships/slideLayout" Target="../slideLayouts/slideLayout49.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pic>
        <p:nvPicPr>
          <p:cNvPr id="9" name="图片 8" descr="VCG211345781100"/>
          <p:cNvPicPr/>
          <p:nvPr userDrawn="1">
            <p:custDataLst>
              <p:tags r:id="rId13"/>
            </p:custDataLst>
          </p:nvPr>
        </p:nvPicPr>
        <p:blipFill>
          <a:blip r:embed="rId12"/>
          <a:srcRect l="6942" r="4165"/>
          <a:stretch>
            <a:fillRect/>
          </a:stretch>
        </p:blipFill>
        <p:spPr>
          <a:xfrm>
            <a:off x="1200" y="0"/>
            <a:ext cx="12189600" cy="6858000"/>
          </a:xfrm>
          <a:prstGeom prst="rect">
            <a:avLst/>
          </a:prstGeom>
        </p:spPr>
      </p:pic>
      <p:pic>
        <p:nvPicPr>
          <p:cNvPr id="10" name="图片 9" descr="4"/>
          <p:cNvPicPr/>
          <p:nvPr userDrawn="1">
            <p:custDataLst>
              <p:tags r:id="rId15"/>
            </p:custDataLst>
          </p:nvPr>
        </p:nvPicPr>
        <p:blipFill>
          <a:blip r:embed="rId14"/>
          <a:srcRect l="41526" t="6129" r="3196" b="33030"/>
          <a:stretch>
            <a:fillRect/>
          </a:stretch>
        </p:blipFill>
        <p:spPr>
          <a:xfrm>
            <a:off x="6703918" y="3902360"/>
            <a:ext cx="5488082" cy="2955640"/>
          </a:xfrm>
          <a:prstGeom prst="rect">
            <a:avLst/>
          </a:prstGeom>
        </p:spPr>
      </p:pic>
      <p:pic>
        <p:nvPicPr>
          <p:cNvPr id="11" name="图片 10" descr="圆角不透明"/>
          <p:cNvPicPr/>
          <p:nvPr userDrawn="1">
            <p:custDataLst>
              <p:tags r:id="rId17"/>
            </p:custDataLst>
          </p:nvPr>
        </p:nvPicPr>
        <p:blipFill>
          <a:blip r:embed="rId16">
            <a:alphaModFix amt="90000"/>
          </a:blip>
          <a:srcRect l="-147" r="0"/>
          <a:stretch>
            <a:fillRect/>
          </a:stretch>
        </p:blipFill>
        <p:spPr>
          <a:xfrm>
            <a:off x="551660" y="531895"/>
            <a:ext cx="11109623" cy="6044387"/>
          </a:xfrm>
          <a:prstGeom prst="rect">
            <a:avLst/>
          </a:prstGeom>
        </p:spPr>
      </p:pic>
      <p:pic>
        <p:nvPicPr>
          <p:cNvPr id="12" name="图片 11" descr="5"/>
          <p:cNvPicPr/>
          <p:nvPr userDrawn="1">
            <p:custDataLst>
              <p:tags r:id="rId19"/>
            </p:custDataLst>
          </p:nvPr>
        </p:nvPicPr>
        <p:blipFill>
          <a:blip r:embed="rId18"/>
          <a:srcRect l="11658" t="41715" r="73944" b="27781"/>
          <a:stretch>
            <a:fillRect/>
          </a:stretch>
        </p:blipFill>
        <p:spPr>
          <a:xfrm>
            <a:off x="0" y="0"/>
            <a:ext cx="1082965" cy="1157901"/>
          </a:xfrm>
          <a:prstGeom prst="rect">
            <a:avLst/>
          </a:prstGeom>
        </p:spPr>
      </p:pic>
      <p:sp>
        <p:nvSpPr>
          <p:cNvPr id="2" name="标题占位符 1"/>
          <p:cNvSpPr>
            <a:spLocks noGrp="1"/>
          </p:cNvSpPr>
          <p:nvPr>
            <p:ph type="title"/>
            <p:custDataLst>
              <p:tags r:id="rId20"/>
            </p:custDataLst>
          </p:nvPr>
        </p:nvSpPr>
        <p:spPr>
          <a:xfrm>
            <a:off x="838200" y="725901"/>
            <a:ext cx="10515600" cy="864000"/>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838200" y="1689796"/>
            <a:ext cx="10515600" cy="4487804"/>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2"/>
            <p:custDataLst>
              <p:tags r:id="rId22"/>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8" name="KSO_TEMPLATE" hidden="1"/>
          <p:cNvSpPr/>
          <p:nvPr userDrawn="1">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ransition/>
  <p:timing/>
  <p:txStyles>
    <p:titleStyle>
      <a:lvl1pPr algn="l" defTabSz="914400" rtl="0" eaLnBrk="1" latinLnBrk="0" hangingPunct="1">
        <a:lnSpc>
          <a:spcPct val="100000"/>
        </a:lnSpc>
        <a:spcBef>
          <a:spcPct val="0"/>
        </a:spcBef>
        <a:buNone/>
        <a:defRPr sz="4400" b="1" kern="1200">
          <a:solidFill>
            <a:schemeClr val="dk1">
              <a:lumMod val="10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dk1">
              <a:lumMod val="100000"/>
            </a:schemeClr>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dk1">
              <a:lumMod val="10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dk1">
              <a:lumMod val="10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dk1">
              <a:lumMod val="10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dk1">
              <a:lumMod val="10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87.xml" /><Relationship Id="rId3" Type="http://schemas.openxmlformats.org/officeDocument/2006/relationships/tags" Target="../tags/tag388.xml" /><Relationship Id="rId4" Type="http://schemas.openxmlformats.org/officeDocument/2006/relationships/tags" Target="../tags/tag38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tags" Target="../tags/tag397.xml" /><Relationship Id="rId11" Type="http://schemas.openxmlformats.org/officeDocument/2006/relationships/tags" Target="../tags/tag398.xml" /><Relationship Id="rId12" Type="http://schemas.openxmlformats.org/officeDocument/2006/relationships/tags" Target="../tags/tag399.xml" /><Relationship Id="rId13" Type="http://schemas.openxmlformats.org/officeDocument/2006/relationships/tags" Target="../tags/tag400.xml" /><Relationship Id="rId14" Type="http://schemas.openxmlformats.org/officeDocument/2006/relationships/tags" Target="../tags/tag401.xml" /><Relationship Id="rId15" Type="http://schemas.openxmlformats.org/officeDocument/2006/relationships/tags" Target="../tags/tag402.xml" /><Relationship Id="rId16" Type="http://schemas.openxmlformats.org/officeDocument/2006/relationships/tags" Target="../tags/tag403.xml" /><Relationship Id="rId17" Type="http://schemas.openxmlformats.org/officeDocument/2006/relationships/tags" Target="../tags/tag404.xml" /><Relationship Id="rId18" Type="http://schemas.openxmlformats.org/officeDocument/2006/relationships/tags" Target="../tags/tag405.xml" /><Relationship Id="rId19" Type="http://schemas.openxmlformats.org/officeDocument/2006/relationships/tags" Target="../tags/tag406.xml" /><Relationship Id="rId2" Type="http://schemas.openxmlformats.org/officeDocument/2006/relationships/notesSlide" Target="../notesSlides/notesSlide1.xml" /><Relationship Id="rId20" Type="http://schemas.openxmlformats.org/officeDocument/2006/relationships/tags" Target="../tags/tag407.xml" /><Relationship Id="rId21" Type="http://schemas.openxmlformats.org/officeDocument/2006/relationships/tags" Target="../tags/tag408.xml" /><Relationship Id="rId22" Type="http://schemas.openxmlformats.org/officeDocument/2006/relationships/tags" Target="../tags/tag409.xml" /><Relationship Id="rId23" Type="http://schemas.openxmlformats.org/officeDocument/2006/relationships/tags" Target="../tags/tag410.xml" /><Relationship Id="rId24" Type="http://schemas.openxmlformats.org/officeDocument/2006/relationships/tags" Target="../tags/tag411.xml" /><Relationship Id="rId3" Type="http://schemas.openxmlformats.org/officeDocument/2006/relationships/tags" Target="../tags/tag390.xml" /><Relationship Id="rId4" Type="http://schemas.openxmlformats.org/officeDocument/2006/relationships/tags" Target="../tags/tag391.xml" /><Relationship Id="rId5" Type="http://schemas.openxmlformats.org/officeDocument/2006/relationships/tags" Target="../tags/tag392.xml" /><Relationship Id="rId6" Type="http://schemas.openxmlformats.org/officeDocument/2006/relationships/tags" Target="../tags/tag393.xml" /><Relationship Id="rId7" Type="http://schemas.openxmlformats.org/officeDocument/2006/relationships/tags" Target="../tags/tag394.xml" /><Relationship Id="rId8" Type="http://schemas.openxmlformats.org/officeDocument/2006/relationships/tags" Target="../tags/tag395.xml" /><Relationship Id="rId9" Type="http://schemas.openxmlformats.org/officeDocument/2006/relationships/tags" Target="../tags/tag3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tags" Target="../tags/tag419.xml" /><Relationship Id="rId11" Type="http://schemas.openxmlformats.org/officeDocument/2006/relationships/tags" Target="../tags/tag420.xml" /><Relationship Id="rId12" Type="http://schemas.openxmlformats.org/officeDocument/2006/relationships/tags" Target="../tags/tag421.xml" /><Relationship Id="rId13" Type="http://schemas.openxmlformats.org/officeDocument/2006/relationships/tags" Target="../tags/tag422.xml" /><Relationship Id="rId14" Type="http://schemas.openxmlformats.org/officeDocument/2006/relationships/tags" Target="../tags/tag423.xml" /><Relationship Id="rId15" Type="http://schemas.openxmlformats.org/officeDocument/2006/relationships/tags" Target="../tags/tag424.xml" /><Relationship Id="rId16" Type="http://schemas.openxmlformats.org/officeDocument/2006/relationships/tags" Target="../tags/tag425.xml" /><Relationship Id="rId17" Type="http://schemas.openxmlformats.org/officeDocument/2006/relationships/tags" Target="../tags/tag426.xml" /><Relationship Id="rId18" Type="http://schemas.openxmlformats.org/officeDocument/2006/relationships/tags" Target="../tags/tag427.xml" /><Relationship Id="rId19" Type="http://schemas.openxmlformats.org/officeDocument/2006/relationships/tags" Target="../tags/tag428.xml" /><Relationship Id="rId2" Type="http://schemas.openxmlformats.org/officeDocument/2006/relationships/notesSlide" Target="../notesSlides/notesSlide2.xml" /><Relationship Id="rId3" Type="http://schemas.openxmlformats.org/officeDocument/2006/relationships/tags" Target="../tags/tag412.xml" /><Relationship Id="rId4" Type="http://schemas.openxmlformats.org/officeDocument/2006/relationships/tags" Target="../tags/tag413.xml" /><Relationship Id="rId5" Type="http://schemas.openxmlformats.org/officeDocument/2006/relationships/tags" Target="../tags/tag414.xml" /><Relationship Id="rId6" Type="http://schemas.openxmlformats.org/officeDocument/2006/relationships/tags" Target="../tags/tag415.xml" /><Relationship Id="rId7" Type="http://schemas.openxmlformats.org/officeDocument/2006/relationships/tags" Target="../tags/tag416.xml" /><Relationship Id="rId8" Type="http://schemas.openxmlformats.org/officeDocument/2006/relationships/tags" Target="../tags/tag417.xml" /><Relationship Id="rId9" Type="http://schemas.openxmlformats.org/officeDocument/2006/relationships/tags" Target="../tags/tag418.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34.xml" /><Relationship Id="rId2" Type="http://schemas.openxmlformats.org/officeDocument/2006/relationships/notesSlide" Target="../notesSlides/notesSlide3.xml" /><Relationship Id="rId3" Type="http://schemas.openxmlformats.org/officeDocument/2006/relationships/tags" Target="../tags/tag429.xml" /><Relationship Id="rId4" Type="http://schemas.openxmlformats.org/officeDocument/2006/relationships/tags" Target="../tags/tag430.xml" /><Relationship Id="rId5" Type="http://schemas.openxmlformats.org/officeDocument/2006/relationships/tags" Target="../tags/tag431.xml" /><Relationship Id="rId6" Type="http://schemas.openxmlformats.org/officeDocument/2006/relationships/tags" Target="../tags/tag432.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3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4.xml" /><Relationship Id="rId3" Type="http://schemas.openxmlformats.org/officeDocument/2006/relationships/tags" Target="../tags/tag435.xml" /><Relationship Id="rId4" Type="http://schemas.openxmlformats.org/officeDocument/2006/relationships/tags" Target="../tags/tag436.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3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43.xml" /><Relationship Id="rId2" Type="http://schemas.openxmlformats.org/officeDocument/2006/relationships/notesSlide" Target="../notesSlides/notesSlide5.xml" /><Relationship Id="rId3" Type="http://schemas.openxmlformats.org/officeDocument/2006/relationships/tags" Target="../tags/tag438.xml" /><Relationship Id="rId4" Type="http://schemas.openxmlformats.org/officeDocument/2006/relationships/tags" Target="../tags/tag439.xml" /><Relationship Id="rId5" Type="http://schemas.openxmlformats.org/officeDocument/2006/relationships/tags" Target="../tags/tag440.xml" /><Relationship Id="rId6" Type="http://schemas.openxmlformats.org/officeDocument/2006/relationships/tags" Target="../tags/tag441.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4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6.xml" /><Relationship Id="rId3" Type="http://schemas.openxmlformats.org/officeDocument/2006/relationships/tags" Target="../tags/tag444.xml" /><Relationship Id="rId4" Type="http://schemas.openxmlformats.org/officeDocument/2006/relationships/tags" Target="../tags/tag445.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4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52.xml" /><Relationship Id="rId2" Type="http://schemas.openxmlformats.org/officeDocument/2006/relationships/notesSlide" Target="../notesSlides/notesSlide7.xml" /><Relationship Id="rId3" Type="http://schemas.openxmlformats.org/officeDocument/2006/relationships/tags" Target="../tags/tag447.xml" /><Relationship Id="rId4" Type="http://schemas.openxmlformats.org/officeDocument/2006/relationships/tags" Target="../tags/tag448.xml" /><Relationship Id="rId5" Type="http://schemas.openxmlformats.org/officeDocument/2006/relationships/tags" Target="../tags/tag449.xml" /><Relationship Id="rId6" Type="http://schemas.openxmlformats.org/officeDocument/2006/relationships/tags" Target="../tags/tag450.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5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8.xml" /><Relationship Id="rId3" Type="http://schemas.openxmlformats.org/officeDocument/2006/relationships/tags" Target="../tags/tag453.xml" /><Relationship Id="rId4" Type="http://schemas.openxmlformats.org/officeDocument/2006/relationships/tags" Target="../tags/tag454.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5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61.xml" /><Relationship Id="rId2" Type="http://schemas.openxmlformats.org/officeDocument/2006/relationships/notesSlide" Target="../notesSlides/notesSlide9.xml" /><Relationship Id="rId3" Type="http://schemas.openxmlformats.org/officeDocument/2006/relationships/tags" Target="../tags/tag456.xml" /><Relationship Id="rId4" Type="http://schemas.openxmlformats.org/officeDocument/2006/relationships/tags" Target="../tags/tag457.xml" /><Relationship Id="rId5" Type="http://schemas.openxmlformats.org/officeDocument/2006/relationships/tags" Target="../tags/tag458.xml" /><Relationship Id="rId6" Type="http://schemas.openxmlformats.org/officeDocument/2006/relationships/tags" Target="../tags/tag459.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6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0.xml" /><Relationship Id="rId3" Type="http://schemas.openxmlformats.org/officeDocument/2006/relationships/tags" Target="../tags/tag462.xml" /><Relationship Id="rId4" Type="http://schemas.openxmlformats.org/officeDocument/2006/relationships/tags" Target="../tags/tag463.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6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70.xml" /><Relationship Id="rId2" Type="http://schemas.openxmlformats.org/officeDocument/2006/relationships/notesSlide" Target="../notesSlides/notesSlide11.xml" /><Relationship Id="rId3" Type="http://schemas.openxmlformats.org/officeDocument/2006/relationships/tags" Target="../tags/tag465.xml" /><Relationship Id="rId4" Type="http://schemas.openxmlformats.org/officeDocument/2006/relationships/tags" Target="../tags/tag466.xml" /><Relationship Id="rId5" Type="http://schemas.openxmlformats.org/officeDocument/2006/relationships/tags" Target="../tags/tag467.xml" /><Relationship Id="rId6" Type="http://schemas.openxmlformats.org/officeDocument/2006/relationships/tags" Target="../tags/tag468.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6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2.xml" /><Relationship Id="rId3" Type="http://schemas.openxmlformats.org/officeDocument/2006/relationships/tags" Target="../tags/tag471.xml" /><Relationship Id="rId4" Type="http://schemas.openxmlformats.org/officeDocument/2006/relationships/tags" Target="../tags/tag472.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7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79.xml" /><Relationship Id="rId2" Type="http://schemas.openxmlformats.org/officeDocument/2006/relationships/notesSlide" Target="../notesSlides/notesSlide13.xml" /><Relationship Id="rId3" Type="http://schemas.openxmlformats.org/officeDocument/2006/relationships/tags" Target="../tags/tag474.xml" /><Relationship Id="rId4" Type="http://schemas.openxmlformats.org/officeDocument/2006/relationships/tags" Target="../tags/tag475.xml" /><Relationship Id="rId5" Type="http://schemas.openxmlformats.org/officeDocument/2006/relationships/tags" Target="../tags/tag476.xml" /><Relationship Id="rId6" Type="http://schemas.openxmlformats.org/officeDocument/2006/relationships/tags" Target="../tags/tag477.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7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4.xml" /><Relationship Id="rId3" Type="http://schemas.openxmlformats.org/officeDocument/2006/relationships/tags" Target="../tags/tag480.xml" /><Relationship Id="rId4" Type="http://schemas.openxmlformats.org/officeDocument/2006/relationships/tags" Target="../tags/tag481.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8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5.xml" /><Relationship Id="rId3" Type="http://schemas.openxmlformats.org/officeDocument/2006/relationships/tags" Target="../tags/tag483.xml" /><Relationship Id="rId4" Type="http://schemas.openxmlformats.org/officeDocument/2006/relationships/tags" Target="../tags/tag484.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8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91.xml" /><Relationship Id="rId2" Type="http://schemas.openxmlformats.org/officeDocument/2006/relationships/notesSlide" Target="../notesSlides/notesSlide16.xml" /><Relationship Id="rId3" Type="http://schemas.openxmlformats.org/officeDocument/2006/relationships/tags" Target="../tags/tag486.xml" /><Relationship Id="rId4" Type="http://schemas.openxmlformats.org/officeDocument/2006/relationships/tags" Target="../tags/tag487.xml" /><Relationship Id="rId5" Type="http://schemas.openxmlformats.org/officeDocument/2006/relationships/tags" Target="../tags/tag488.xml" /><Relationship Id="rId6" Type="http://schemas.openxmlformats.org/officeDocument/2006/relationships/tags" Target="../tags/tag489.xml" /><Relationship Id="rId7" Type="http://schemas.openxmlformats.org/officeDocument/2006/relationships/image" Target="../media/image38.png" /><Relationship Id="rId8" Type="http://schemas.openxmlformats.org/officeDocument/2006/relationships/image" Target="../media/image39.svg" /><Relationship Id="rId9" Type="http://schemas.openxmlformats.org/officeDocument/2006/relationships/tags" Target="../tags/tag49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7.xml" /><Relationship Id="rId3" Type="http://schemas.openxmlformats.org/officeDocument/2006/relationships/tags" Target="../tags/tag492.xml" /><Relationship Id="rId4" Type="http://schemas.openxmlformats.org/officeDocument/2006/relationships/tags" Target="../tags/tag493.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94.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8.xml" /><Relationship Id="rId3" Type="http://schemas.openxmlformats.org/officeDocument/2006/relationships/tags" Target="../tags/tag495.xml" /><Relationship Id="rId4" Type="http://schemas.openxmlformats.org/officeDocument/2006/relationships/tags" Target="../tags/tag496.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497.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9.xml" /><Relationship Id="rId3" Type="http://schemas.openxmlformats.org/officeDocument/2006/relationships/tags" Target="../tags/tag498.xml" /><Relationship Id="rId4" Type="http://schemas.openxmlformats.org/officeDocument/2006/relationships/tags" Target="../tags/tag499.xml" /><Relationship Id="rId5" Type="http://schemas.openxmlformats.org/officeDocument/2006/relationships/image" Target="../media/image40.png" /><Relationship Id="rId6" Type="http://schemas.openxmlformats.org/officeDocument/2006/relationships/image" Target="../media/image37.png" /><Relationship Id="rId7" Type="http://schemas.openxmlformats.org/officeDocument/2006/relationships/tags" Target="../tags/tag50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716215505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1547495" y="1418590"/>
            <a:ext cx="8626475" cy="2122805"/>
          </a:xfrm>
        </p:spPr>
        <p:txBody>
          <a:bodyPr/>
          <a:lstStyle/>
          <a:p>
            <a:pPr algn="ctr"/>
            <a:r>
              <a:rPr lang="zh-CN" altLang="en-US" sz="4800"/>
              <a:t>微波消解原子荧光光谱法测定中药材中铅 镉 砷 汞 锑的含量</a:t>
            </a:r>
            <a:endParaRPr lang="zh-CN" altLang="en-US" sz="4800"/>
          </a:p>
        </p:txBody>
      </p:sp>
      <p:sp>
        <p:nvSpPr>
          <p:cNvPr id="2" name="文本框 1"/>
          <p:cNvSpPr txBox="1"/>
          <p:nvPr>
            <p:custDataLst>
              <p:tags r:id="rId3"/>
            </p:custDataLst>
          </p:nvPr>
        </p:nvSpPr>
        <p:spPr>
          <a:xfrm>
            <a:off x="1156335" y="391477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 </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0" name="椭圆 29"/>
          <p:cNvSpPr/>
          <p:nvPr>
            <p:custDataLst>
              <p:tags r:id="rId4"/>
            </p:custDataLst>
          </p:nvPr>
        </p:nvSpPr>
        <p:spPr>
          <a:xfrm>
            <a:off x="1410270" y="2157730"/>
            <a:ext cx="1213630" cy="1213630"/>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9" name="椭圆 8"/>
          <p:cNvSpPr/>
          <p:nvPr>
            <p:custDataLst>
              <p:tags r:id="rId5"/>
            </p:custDataLst>
          </p:nvPr>
        </p:nvSpPr>
        <p:spPr>
          <a:xfrm>
            <a:off x="1493429" y="2242696"/>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3" name="文本框 32"/>
          <p:cNvSpPr txBox="1"/>
          <p:nvPr>
            <p:custDataLst>
              <p:tags r:id="rId6"/>
            </p:custDataLst>
          </p:nvPr>
        </p:nvSpPr>
        <p:spPr>
          <a:xfrm>
            <a:off x="1410335" y="2488565"/>
            <a:ext cx="1129030"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chemeClr val="accent1"/>
                </a:solidFill>
                <a:uFillTx/>
                <a:latin typeface="思源黑体 CN Bold" panose="020b0800000000000000" pitchFamily="34" charset="-122"/>
                <a:ea typeface="思源黑体 CN Bold" panose="020b0800000000000000" pitchFamily="34" charset="-122"/>
              </a:rPr>
              <a:t>01</a:t>
            </a:r>
            <a:endParaRPr lang="en-US" altLang="zh-CN" sz="3600" spc="300">
              <a:solidFill>
                <a:schemeClr val="accent1"/>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引言</a:t>
            </a:r>
            <a:endParaRPr lang="zh-CN" altLang="en-US" sz="2000" spc="300">
              <a:solidFill>
                <a:schemeClr val="lt1"/>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6" name="椭圆 35"/>
          <p:cNvSpPr/>
          <p:nvPr>
            <p:custDataLst>
              <p:tags r:id="rId9"/>
            </p:custDataLst>
          </p:nvPr>
        </p:nvSpPr>
        <p:spPr>
          <a:xfrm>
            <a:off x="1409668" y="3757625"/>
            <a:ext cx="1213630" cy="1213630"/>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10" name="椭圆 9"/>
          <p:cNvSpPr/>
          <p:nvPr>
            <p:custDataLst>
              <p:tags r:id="rId10"/>
            </p:custDataLst>
          </p:nvPr>
        </p:nvSpPr>
        <p:spPr>
          <a:xfrm>
            <a:off x="1492826" y="3842591"/>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实验配置</a:t>
            </a:r>
            <a:endParaRPr lang="zh-CN" altLang="en-US" sz="2000" spc="300">
              <a:solidFill>
                <a:schemeClr val="lt1"/>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0" name="椭圆 69"/>
          <p:cNvSpPr/>
          <p:nvPr>
            <p:custDataLst>
              <p:tags r:id="rId13"/>
            </p:custDataLst>
          </p:nvPr>
        </p:nvSpPr>
        <p:spPr>
          <a:xfrm>
            <a:off x="6603451" y="2166166"/>
            <a:ext cx="1213630" cy="1213630"/>
          </a:xfrm>
          <a:prstGeom prst="ellipse">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1" name="椭圆 70"/>
          <p:cNvSpPr/>
          <p:nvPr>
            <p:custDataLst>
              <p:tags r:id="rId14"/>
            </p:custDataLst>
          </p:nvPr>
        </p:nvSpPr>
        <p:spPr>
          <a:xfrm>
            <a:off x="6686609" y="2251133"/>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方法原理</a:t>
            </a:r>
            <a:endParaRPr lang="zh-CN" altLang="en-US" sz="2000" spc="300">
              <a:solidFill>
                <a:schemeClr val="lt1"/>
              </a:solidFill>
              <a:uFillTx/>
              <a:latin typeface="仿宋" panose="02010609060101010101" charset="-122"/>
              <a:ea typeface="微软雅黑"/>
            </a:endParaRPr>
          </a:p>
        </p:txBody>
      </p:sp>
      <p:sp>
        <p:nvSpPr>
          <p:cNvPr id="76" name="圆角矩形 75"/>
          <p:cNvSpPr/>
          <p:nvPr>
            <p:custDataLst>
              <p:tags r:id="rId16"/>
            </p:custDataLst>
          </p:nvPr>
        </p:nvSpPr>
        <p:spPr>
          <a:xfrm>
            <a:off x="6911378" y="3842591"/>
            <a:ext cx="3755384" cy="1070212"/>
          </a:xfrm>
          <a:prstGeom prst="roundRect">
            <a:avLst>
              <a:gd name="adj" fmla="val 50000"/>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7" name="椭圆 76"/>
          <p:cNvSpPr/>
          <p:nvPr>
            <p:custDataLst>
              <p:tags r:id="rId17"/>
            </p:custDataLst>
          </p:nvPr>
        </p:nvSpPr>
        <p:spPr>
          <a:xfrm>
            <a:off x="6602848" y="3766061"/>
            <a:ext cx="1213630" cy="1213630"/>
          </a:xfrm>
          <a:prstGeom prst="ellipse">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8" name="椭圆 77"/>
          <p:cNvSpPr/>
          <p:nvPr>
            <p:custDataLst>
              <p:tags r:id="rId18"/>
            </p:custDataLst>
          </p:nvPr>
        </p:nvSpPr>
        <p:spPr>
          <a:xfrm>
            <a:off x="6686007" y="3851028"/>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2" name="文本框 81"/>
          <p:cNvSpPr txBox="1"/>
          <p:nvPr>
            <p:custDataLst>
              <p:tags r:id="rId19"/>
            </p:custDataLst>
          </p:nvPr>
        </p:nvSpPr>
        <p:spPr>
          <a:xfrm>
            <a:off x="7732395" y="385127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实验结果</a:t>
            </a:r>
            <a:endParaRPr lang="zh-CN" altLang="en-US" sz="2000" spc="300">
              <a:solidFill>
                <a:schemeClr val="lt1"/>
              </a:solidFill>
              <a:uFillTx/>
              <a:latin typeface="仿宋" panose="02010609060101010101" charset="-122"/>
              <a:ea typeface="微软雅黑"/>
            </a:endParaRPr>
          </a:p>
        </p:txBody>
      </p:sp>
      <p:sp>
        <p:nvSpPr>
          <p:cNvPr id="91" name="文本框 90"/>
          <p:cNvSpPr txBox="1"/>
          <p:nvPr>
            <p:custDataLst>
              <p:tags r:id="rId20"/>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chemeClr val="accent1"/>
                </a:solidFill>
                <a:uFillTx/>
                <a:latin typeface="仿宋" panose="02010609060101010101" charset="-122"/>
                <a:ea typeface="微软雅黑"/>
              </a:rPr>
              <a:t>目录</a:t>
            </a:r>
            <a:endParaRPr lang="zh-CN" altLang="en-US" sz="3600" b="1" spc="300">
              <a:solidFill>
                <a:schemeClr val="accent1"/>
              </a:solidFill>
              <a:uFillTx/>
              <a:latin typeface="仿宋" panose="02010609060101010101" charset="-122"/>
              <a:ea typeface="微软雅黑"/>
            </a:endParaRPr>
          </a:p>
        </p:txBody>
      </p:sp>
      <p:sp>
        <p:nvSpPr>
          <p:cNvPr id="12" name="文本框 11"/>
          <p:cNvSpPr txBox="1"/>
          <p:nvPr>
            <p:custDataLst>
              <p:tags r:id="rId21"/>
            </p:custDataLst>
          </p:nvPr>
        </p:nvSpPr>
        <p:spPr>
          <a:xfrm>
            <a:off x="1410335" y="4088765"/>
            <a:ext cx="112966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2"/>
                </a:solidFill>
                <a:uFillTx/>
                <a:latin typeface="思源黑体 CN Bold" panose="020b0800000000000000" pitchFamily="34" charset="-122"/>
                <a:ea typeface="思源黑体 CN Bold" panose="020b0800000000000000" pitchFamily="34" charset="-122"/>
              </a:rPr>
              <a:t>03</a:t>
            </a:r>
            <a:endParaRPr lang="en-US" altLang="zh-CN" sz="3200" spc="300">
              <a:solidFill>
                <a:schemeClr val="accent2"/>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2"/>
            </p:custDataLst>
          </p:nvPr>
        </p:nvSpPr>
        <p:spPr>
          <a:xfrm>
            <a:off x="6604000" y="248793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4"/>
                </a:solidFill>
                <a:uFillTx/>
                <a:latin typeface="思源黑体 CN Bold" panose="020b0800000000000000" pitchFamily="34" charset="-122"/>
                <a:ea typeface="思源黑体 CN Bold" panose="020b0800000000000000" pitchFamily="34" charset="-122"/>
              </a:rPr>
              <a:t>02</a:t>
            </a:r>
            <a:endParaRPr lang="en-US" altLang="zh-CN" sz="3200" spc="300">
              <a:solidFill>
                <a:schemeClr val="accent4"/>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3"/>
            </p:custDataLst>
          </p:nvPr>
        </p:nvSpPr>
        <p:spPr>
          <a:xfrm>
            <a:off x="6602095" y="4088765"/>
            <a:ext cx="113093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5"/>
                </a:solidFill>
                <a:uFillTx/>
                <a:latin typeface="思源黑体 CN Bold" panose="020b0800000000000000" pitchFamily="34" charset="-122"/>
                <a:ea typeface="思源黑体 CN Bold" panose="020b0800000000000000" pitchFamily="34" charset="-122"/>
              </a:rPr>
              <a:t>04</a:t>
            </a:r>
            <a:endParaRPr lang="en-US" altLang="zh-CN" sz="3200" spc="300">
              <a:solidFill>
                <a:schemeClr val="accent5"/>
              </a:solidFill>
              <a:uFillTx/>
              <a:latin typeface="思源黑体 CN Bold" panose="020b0800000000000000" pitchFamily="34" charset="-122"/>
              <a:ea typeface="思源黑体 CN Bold" panose="020b0800000000000000" pitchFamily="34" charset="-122"/>
            </a:endParaRPr>
          </a:p>
        </p:txBody>
      </p:sp>
    </p:spTree>
    <p:custDataLst>
      <p:tags r:id="rId24"/>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2234260"/>
            <a:ext cx="3755384" cy="1070212"/>
          </a:xfrm>
          <a:prstGeom prst="roundRect">
            <a:avLst>
              <a:gd name="adj" fmla="val 50000"/>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0" name="椭圆 29"/>
          <p:cNvSpPr/>
          <p:nvPr>
            <p:custDataLst>
              <p:tags r:id="rId4"/>
            </p:custDataLst>
          </p:nvPr>
        </p:nvSpPr>
        <p:spPr>
          <a:xfrm>
            <a:off x="1410270" y="2157730"/>
            <a:ext cx="1213630" cy="1213630"/>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9" name="椭圆 8"/>
          <p:cNvSpPr/>
          <p:nvPr>
            <p:custDataLst>
              <p:tags r:id="rId5"/>
            </p:custDataLst>
          </p:nvPr>
        </p:nvSpPr>
        <p:spPr>
          <a:xfrm>
            <a:off x="1493429" y="2242696"/>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3" name="文本框 32"/>
          <p:cNvSpPr txBox="1"/>
          <p:nvPr>
            <p:custDataLst>
              <p:tags r:id="rId6"/>
            </p:custDataLst>
          </p:nvPr>
        </p:nvSpPr>
        <p:spPr>
          <a:xfrm>
            <a:off x="1410335" y="248856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chemeClr val="accent1"/>
                </a:solidFill>
                <a:uFillTx/>
                <a:latin typeface="思源黑体 CN Bold" panose="020b0800000000000000" pitchFamily="34" charset="-122"/>
                <a:ea typeface="思源黑体 CN Bold" panose="020b0800000000000000" pitchFamily="34" charset="-122"/>
              </a:rPr>
              <a:t>05</a:t>
            </a:r>
            <a:endParaRPr lang="en-US" altLang="zh-CN" sz="3600" spc="300">
              <a:solidFill>
                <a:schemeClr val="accent1"/>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223901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实验分析</a:t>
            </a:r>
            <a:endParaRPr lang="zh-CN" altLang="en-US" sz="2000" spc="300">
              <a:solidFill>
                <a:schemeClr val="lt1"/>
              </a:solidFill>
              <a:uFillTx/>
              <a:latin typeface="仿宋" panose="02010609060101010101" charset="-122"/>
              <a:ea typeface="微软雅黑"/>
            </a:endParaRPr>
          </a:p>
        </p:txBody>
      </p:sp>
      <p:sp>
        <p:nvSpPr>
          <p:cNvPr id="35" name="圆角矩形 34"/>
          <p:cNvSpPr/>
          <p:nvPr>
            <p:custDataLst>
              <p:tags r:id="rId8"/>
            </p:custDataLst>
          </p:nvPr>
        </p:nvSpPr>
        <p:spPr>
          <a:xfrm>
            <a:off x="1718197" y="3834155"/>
            <a:ext cx="3755384" cy="1070212"/>
          </a:xfrm>
          <a:prstGeom prst="roundRect">
            <a:avLst>
              <a:gd name="adj" fmla="val 50000"/>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6" name="椭圆 35"/>
          <p:cNvSpPr/>
          <p:nvPr>
            <p:custDataLst>
              <p:tags r:id="rId9"/>
            </p:custDataLst>
          </p:nvPr>
        </p:nvSpPr>
        <p:spPr>
          <a:xfrm>
            <a:off x="1409668" y="3757625"/>
            <a:ext cx="1213630" cy="1213630"/>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10" name="椭圆 9"/>
          <p:cNvSpPr/>
          <p:nvPr>
            <p:custDataLst>
              <p:tags r:id="rId10"/>
            </p:custDataLst>
          </p:nvPr>
        </p:nvSpPr>
        <p:spPr>
          <a:xfrm>
            <a:off x="1492826" y="3842591"/>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59" name="文本框 58"/>
          <p:cNvSpPr txBox="1"/>
          <p:nvPr>
            <p:custDataLst>
              <p:tags r:id="rId11"/>
            </p:custDataLst>
          </p:nvPr>
        </p:nvSpPr>
        <p:spPr>
          <a:xfrm>
            <a:off x="2538730" y="385127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参考内容</a:t>
            </a:r>
            <a:endParaRPr lang="zh-CN" altLang="en-US" sz="2000" spc="300">
              <a:solidFill>
                <a:schemeClr val="lt1"/>
              </a:solidFill>
              <a:uFillTx/>
              <a:latin typeface="仿宋" panose="02010609060101010101" charset="-122"/>
              <a:ea typeface="微软雅黑"/>
            </a:endParaRPr>
          </a:p>
        </p:txBody>
      </p:sp>
      <p:sp>
        <p:nvSpPr>
          <p:cNvPr id="69" name="圆角矩形 68"/>
          <p:cNvSpPr/>
          <p:nvPr>
            <p:custDataLst>
              <p:tags r:id="rId12"/>
            </p:custDataLst>
          </p:nvPr>
        </p:nvSpPr>
        <p:spPr>
          <a:xfrm>
            <a:off x="6911981" y="2242696"/>
            <a:ext cx="3755384" cy="1070212"/>
          </a:xfrm>
          <a:prstGeom prst="roundRect">
            <a:avLst>
              <a:gd name="adj" fmla="val 50000"/>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0" name="椭圆 69"/>
          <p:cNvSpPr/>
          <p:nvPr>
            <p:custDataLst>
              <p:tags r:id="rId13"/>
            </p:custDataLst>
          </p:nvPr>
        </p:nvSpPr>
        <p:spPr>
          <a:xfrm>
            <a:off x="6603451" y="2166166"/>
            <a:ext cx="1213630" cy="1213630"/>
          </a:xfrm>
          <a:prstGeom prst="ellipse">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1" name="椭圆 70"/>
          <p:cNvSpPr/>
          <p:nvPr>
            <p:custDataLst>
              <p:tags r:id="rId14"/>
            </p:custDataLst>
          </p:nvPr>
        </p:nvSpPr>
        <p:spPr>
          <a:xfrm>
            <a:off x="6686609" y="2251133"/>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5" name="文本框 74"/>
          <p:cNvSpPr txBox="1"/>
          <p:nvPr>
            <p:custDataLst>
              <p:tags r:id="rId15"/>
            </p:custDataLst>
          </p:nvPr>
        </p:nvSpPr>
        <p:spPr>
          <a:xfrm>
            <a:off x="7733030" y="220472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结论</a:t>
            </a:r>
            <a:endParaRPr lang="zh-CN" altLang="en-US" sz="2000" spc="300">
              <a:solidFill>
                <a:schemeClr val="lt1"/>
              </a:solidFill>
              <a:uFillTx/>
              <a:latin typeface="仿宋" panose="02010609060101010101" charset="-122"/>
              <a:ea typeface="微软雅黑"/>
            </a:endParaRPr>
          </a:p>
        </p:txBody>
      </p:sp>
      <p:sp>
        <p:nvSpPr>
          <p:cNvPr id="91" name="文本框 90"/>
          <p:cNvSpPr txBox="1"/>
          <p:nvPr>
            <p:custDataLst>
              <p:tags r:id="rId16"/>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chemeClr val="accent1"/>
                </a:solidFill>
                <a:uFillTx/>
                <a:latin typeface="仿宋" panose="02010609060101010101" charset="-122"/>
                <a:ea typeface="微软雅黑"/>
              </a:rPr>
              <a:t>目录</a:t>
            </a:r>
            <a:endParaRPr lang="zh-CN" altLang="en-US" sz="3600" b="1" spc="300">
              <a:solidFill>
                <a:schemeClr val="accent1"/>
              </a:solidFill>
              <a:uFillTx/>
              <a:latin typeface="仿宋" panose="02010609060101010101" charset="-122"/>
              <a:ea typeface="微软雅黑"/>
            </a:endParaRPr>
          </a:p>
        </p:txBody>
      </p:sp>
      <p:sp>
        <p:nvSpPr>
          <p:cNvPr id="12" name="文本框 11"/>
          <p:cNvSpPr txBox="1"/>
          <p:nvPr>
            <p:custDataLst>
              <p:tags r:id="rId17"/>
            </p:custDataLst>
          </p:nvPr>
        </p:nvSpPr>
        <p:spPr>
          <a:xfrm>
            <a:off x="1410335" y="408876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2"/>
                </a:solidFill>
                <a:uFillTx/>
                <a:latin typeface="思源黑体 CN Bold" panose="020b0800000000000000" pitchFamily="34" charset="-122"/>
                <a:ea typeface="思源黑体 CN Bold" panose="020b0800000000000000" pitchFamily="34" charset="-122"/>
              </a:rPr>
              <a:t>07</a:t>
            </a:r>
            <a:endParaRPr lang="en-US" altLang="zh-CN" sz="3200" spc="300">
              <a:solidFill>
                <a:schemeClr val="accent2"/>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18"/>
            </p:custDataLst>
          </p:nvPr>
        </p:nvSpPr>
        <p:spPr>
          <a:xfrm>
            <a:off x="6604000" y="2487930"/>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4"/>
                </a:solidFill>
                <a:uFillTx/>
                <a:latin typeface="思源黑体 CN Bold" panose="020b0800000000000000" pitchFamily="34" charset="-122"/>
                <a:ea typeface="思源黑体 CN Bold" panose="020b0800000000000000" pitchFamily="34" charset="-122"/>
              </a:rPr>
              <a:t>06</a:t>
            </a:r>
            <a:endParaRPr lang="en-US" altLang="zh-CN" sz="3200" spc="300">
              <a:solidFill>
                <a:schemeClr val="accent4"/>
              </a:solidFill>
              <a:uFillTx/>
              <a:latin typeface="思源黑体 CN Bold" panose="020b0800000000000000" pitchFamily="34" charset="-122"/>
              <a:ea typeface="思源黑体 CN Bold" panose="020b0800000000000000" pitchFamily="34" charset="-122"/>
            </a:endParaRPr>
          </a:p>
        </p:txBody>
      </p:sp>
    </p:spTree>
    <p:custDataLst>
      <p:tags r:id="rId19"/>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引言</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引言</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随着环境问题和食品安全问题的日益突出，重金属污染成为人们的焦点。中药材作为我国传统医学的瑰宝，其安全性问题备受。近年来，微波消解原子荧光光谱法在重金属检测方面表现出良好的性能，为中药材中重金属含量的测定提供了新的解决方案。</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方法原理</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方法原理</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微波消解原子荧光光谱法是一种结合了微波快速消解和原子荧光光谱法的技术。该方法通过微波消解技术，将中药材样品中的重金属元素转化为可溶性化合物，再利用原子荧光光谱法对重金属元素进行测定。实验过程中，样品中的重金属元素在微波作用下快速消解，生成气态原子态物质，再由原子荧光光谱法对这些原子态物质进行检测，从而得到中药材中重金属元素的含量。</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实验配置</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实验配置</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实验中使用的仪器包括微波消解仪、原子荧光光谱仪、精密天平等。微波消解仪用于快速消解样品，原子荧光光谱仪用于检测原子态物质，精密天平用于称量样品和试剂。实验中需注意样品的选取、试剂的配制以及实验条件的控制，以确保实验结果的准确性和可靠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实验结果</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实验结果</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通过对比实验，我们成功地测定了中药材中铅、镉、砷、汞、锑的含量。实验数据表明，不同种类的中药材中重金属元素的含量存在较大差异。其中，部分中药材中铅、镉、砷、汞、锑的含量超过了国家标准限值，表明部分中药材存在一定的重金属污染风险。</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实验分析</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实验分析</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通过对实验结果的分析，我们发现微波消解原子荧光光谱法具有较高的准确性和灵敏度，能够满足中药材中重金属元素测定的要求。此外，该方法具有较低的检测限和较好的精密度和重复性，能够准确反映中药材中重金属元素的真实含量。同时，该方法还具有操作简便、快速、节能等优点，能够满足大量样品测定的需要。</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结论</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结论</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本次演示通过应用微波消解原子荧光光谱法测定中药材中铅、镉、砷、汞、锑的含量，验证了该方法在中药材重金属检测中的优势。该方法具有准确度高、灵敏度高、精密度好、重复性好等优点，能够为中药材安全性评价提供可靠依据。同时，中药材重金属污染问题不容忽视，部分药材存在重金属超标现象，应引起相关部门和企业的，加强中药材质量监管和风险评估，确保中药材的安全性和有效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结论</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展望未来，随着科学技术的不断发展和人们对中药材安全性的认识不断提高，原子荧光光谱法等痕量分析技术将在中药材重金属检测中发挥越来越重要的作用。相信在不久的将来，通过科学技术的不断创新和实践应用，中药材重金属污染问题将得到有效控制，为保障人民群众的生命安全和身体健康作出更大的贡献。</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内容摘要</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随着环境和生活方式的改变，重金属污染日益成为全球的焦点。中药材作为我国传统医学的瑰宝，其安全性问题也备受。本次演示将探讨一种测定9种中药材中重金属含量的方法——微波消解原子吸收光谱法。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内容摘要</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微波消解原子吸收光谱法是一种科学、高效的测试方法，具有样品处理简单、快速、节能等优点。它利用微波技术对样品进行消解，利用原子吸收光谱技术对消解液中的重金属元素进行测定。该方法具有很高的精密度和准确度，能够满足中药材中重金属含量测定的要求。</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内容摘要</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实验流程主要包括以下步骤：</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1、样品准备：选取具有代表性的9种中药材，将其进行粉碎，过筛，混匀。</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https://d.book118.com/487162155056006042</a:t>
            </a:r>
          </a:p>
        </p:txBody>
      </p:sp>
    </p:spTree>
  </p:cSld>
  <p:clrMapOvr>
    <a:masterClrMapping/>
  </p:clrMapOvr>
  <p:transition/>
  <p:timing/>
</p:sld>
</file>

<file path=ppt/tags/tag1.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ASSEMBLE_CHIP_INDEX" val="7b78f221670f4bdaa0f9a32e0c40dd86"/>
  <p:tag name="KSO_WM_BEAUTIFY_FLAG" val="#wm#"/>
  <p:tag name="KSO_WM_CHIP_FILLAREA_FILL_RULE" val="{&quot;fill_align&quot;:&quot;lb&quot;,&quot;fill_effect&quot;:[],&quot;fill_mode&quot;:&quot;adaptive&quot;,&quot;sacle_strategy&quot;:&quot;stretch&quot;}"/>
  <p:tag name="KSO_WM_CHIP_GROUPID" val="62e0f5f67ec3138b1bb58f28"/>
  <p:tag name="KSO_WM_CHIP_XID" val="62e0f5f67ec3138b1bb58fb2"/>
  <p:tag name="KSO_WM_TAG_VERSION" val="3.0"/>
  <p:tag name="KSO_WM_UNIT_COMPATIBLE" val="0"/>
  <p:tag name="KSO_WM_UNIT_DEC_AREA_ID" val="64532f06c6fa430ba20f6c695cd46aee"/>
  <p:tag name="KSO_WM_UNIT_DEC_CHANGEPICRESERVED" val="1"/>
  <p:tag name="KSO_WM_UNIT_DEC_SUPPORTCHANGEPIC"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8.xml><?xml version="1.0" encoding="utf-8"?>
<p:tagLst xmlns:p="http://schemas.openxmlformats.org/presentationml/2006/main">
  <p:tag name="KSO_WM_ASSEMBLE_CHIP_INDEX" val="c1a61ab9c7b0469980c056e5062fc809"/>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8fa8"/>
  <p:tag name="KSO_WM_TAG_VERSION" val="3.0"/>
  <p:tag name="KSO_WM_UNIT_COMPATIBLE" val="0"/>
  <p:tag name="KSO_WM_UNIT_DEC_AREA_ID" val="8c18b8e722c24fefa843d38b92faf59c"/>
  <p:tag name="KSO_WM_UNIT_DEC_CHANGEPICRESERVED" val="1"/>
  <p:tag name="KSO_WM_UNIT_DEC_SUPPORTCHANGEPIC"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873ef96515947a9bde6ee149b326201"/>
  <p:tag name="KSO_WM_UNIT_DEC_CHANGEPICRESERVED" val="0"/>
  <p:tag name="KSO_WM_UNIT_DEC_SUPPORTCHANGEPIC" val="0"/>
  <p:tag name="KSO_WM_UNIT_DIAGRAM_ISNUMVISUAL" val="0"/>
  <p:tag name="KSO_WM_UNIT_DIAGRAM_ISREFERUNIT" val="0"/>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acd66e257a84029b181cea37cf146ce"/>
  <p:tag name="KSO_WM_UNIT_DEC_CHANGEPICRESERVED" val="0"/>
  <p:tag name="KSO_WM_UNIT_DEC_SUPPORTCHANGEPIC" val="0"/>
  <p:tag name="KSO_WM_UNIT_DIAGRAM_ISNUMVISUAL" val="0"/>
  <p:tag name="KSO_WM_UNIT_DIAGRAM_ISREFERUNIT" val="0"/>
  <p:tag name="KSO_WM_UNIT_HIGHLIGHT" val="0"/>
  <p:tag name="KSO_WM_UNIT_ID" val="_3*i*5"/>
  <p:tag name="KSO_WM_UNIT_INDEX" val="5"/>
  <p:tag name="KSO_WM_UNIT_LAYERLEVEL" val="1"/>
  <p:tag name="KSO_WM_UNIT_LINE_FILL_TYPE" val="2"/>
  <p:tag name="KSO_WM_UNIT_LINE_FORE_SCHEMECOLOR_INDEX" val="5"/>
  <p:tag name="KSO_WM_UNIT_LINE_FORE_SCHEMECOLOR_INDEX_BRIGHTNESS" val="-0.25"/>
  <p:tag name="KSO_WM_UNIT_TYPE" val="i"/>
</p:tagLst>
</file>

<file path=ppt/tags/tag2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7.xml><?xml version="1.0" encoding="utf-8"?>
<p:tagLst xmlns:p="http://schemas.openxmlformats.org/presentationml/2006/main">
  <p:tag name="KSO_WM_ASSEMBLE_CHIP_INDEX" val="70dbfdf811a34067a0ac78fe65fd06f2"/>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29d"/>
  <p:tag name="KSO_WM_TAG_VERSION" val="3.0"/>
  <p:tag name="KSO_WM_UNIT_COMPATIBLE" val="0"/>
  <p:tag name="KSO_WM_UNIT_DEC_AREA_ID" val="f856d40199b6492088a88f5e420b9b62"/>
  <p:tag name="KSO_WM_UNIT_DEC_CHANGEPICRESERVED" val="1"/>
  <p:tag name="KSO_WM_UNIT_DEC_SUPPORTCHANGEPIC"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8.xml><?xml version="1.0" encoding="utf-8"?>
<p:tagLst xmlns:p="http://schemas.openxmlformats.org/presentationml/2006/main">
  <p:tag name="KSO_WM_ASSEMBLE_CHIP_INDEX" val="3a48f5806d2844c38089021ab44ea211"/>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297"/>
  <p:tag name="KSO_WM_TAG_VERSION" val="3.0"/>
  <p:tag name="KSO_WM_UNIT_COMPATIBLE" val="0"/>
  <p:tag name="KSO_WM_UNIT_DEC_AREA_ID" val="43d9205cfe224b8e91eb72692d43d8eb"/>
  <p:tag name="KSO_WM_UNIT_DEC_CHANGEPICRESERVED" val="1"/>
  <p:tag name="KSO_WM_UNIT_DEC_SUPPORTCHANGEPIC"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b*1"/>
  <p:tag name="KSO_WM_UNIT_INDEX" val="1"/>
  <p:tag name="KSO_WM_UNIT_ISCONTENTSTITLE" val="0"/>
  <p:tag name="KSO_WM_UNIT_ISNUMDGMTITLE" val="0"/>
  <p:tag name="KSO_WM_UNIT_LAYERLEVEL" val="1"/>
  <p:tag name="KSO_WM_UNIT_NOCLEAR" val="0"/>
  <p:tag name="KSO_WM_UNIT_PRESET_TEXT" val="单击此处编辑副标题"/>
  <p:tag name="KSO_WM_UNIT_TYPE" val="b"/>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1.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2.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43.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1.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62.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3.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SLIDE_BACKGROUND_TYPE" val="general"/>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SLIDE_BACKGROUND_TYPE" val="general"/>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SLIDE_BACKGROUND_TYPE" val="general"/>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86.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SLIDE_BACKGROUND_TYPE" val="general"/>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306"/>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0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20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20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213.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1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2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22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2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22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4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24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24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24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25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60.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2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2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19.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8.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33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34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2.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35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36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36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37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1.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2.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6.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387.xml><?xml version="1.0" encoding="utf-8"?>
<p:tagLst xmlns:p="http://schemas.openxmlformats.org/presentationml/2006/main">
  <p:tag name="KSO_WM_BEAUTIFY_FLAG" val="#wm#"/>
  <p:tag name="KSO_WM_TAG_VERSION" val="3.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custom20231515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30"/>
</p:tagLst>
</file>

<file path=ppt/tags/tag388.xml><?xml version="1.0" encoding="utf-8"?>
<p:tagLst xmlns:p="http://schemas.openxmlformats.org/presentationml/2006/main">
  <p:tag name="KSO_WM_BEAUTIFY_FLAG" val=""/>
</p:tagLst>
</file>

<file path=ppt/tags/tag389.xml><?xml version="1.0" encoding="utf-8"?>
<p:tagLst xmlns:p="http://schemas.openxmlformats.org/presentationml/2006/main">
  <p:tag name="KSO_WM_BEAUTIFY_FLAG" val="#wm#"/>
  <p:tag name="KSO_WM_SLIDE_ID" val="custom20231515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3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3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3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3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3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3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3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3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4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4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4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4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4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4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4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4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4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411.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4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4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4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41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1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41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41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42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4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4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4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2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42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42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428.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3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3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3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3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3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3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3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4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4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4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43.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4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5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5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5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5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6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6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6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6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6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70.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7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8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82.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8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8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8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8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8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91.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9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94.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9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9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9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9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50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50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2524">
      <a:dk1>
        <a:srgbClr val="000000"/>
      </a:dk1>
      <a:lt1>
        <a:srgbClr val="FFFFFF"/>
      </a:lt1>
      <a:dk2>
        <a:srgbClr val="332103"/>
      </a:dk2>
      <a:lt2>
        <a:srgbClr val="FAE9CF"/>
      </a:lt2>
      <a:accent1>
        <a:srgbClr val="D31B1B"/>
      </a:accent1>
      <a:accent2>
        <a:srgbClr val="D83017"/>
      </a:accent2>
      <a:accent3>
        <a:srgbClr val="ED3908"/>
      </a:accent3>
      <a:accent4>
        <a:srgbClr val="EC5405"/>
      </a:accent4>
      <a:accent5>
        <a:srgbClr val="D58205"/>
      </a:accent5>
      <a:accent6>
        <a:srgbClr val="DCCB0F"/>
      </a:accent6>
      <a:hlink>
        <a:srgbClr val="304FFE"/>
      </a:hlink>
      <a:folHlink>
        <a:srgbClr val="492067"/>
      </a:folHlink>
    </a:clrScheme>
    <a:fontScheme name="自定义 66">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dirty="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3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21</Slides>
  <Notes>19</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21</vt:i4>
      </vt:variant>
    </vt:vector>
  </HeadingPairs>
  <TitlesOfParts>
    <vt:vector baseType="lpstr" size="31">
      <vt:lpstr>Arial</vt:lpstr>
      <vt:lpstr>Calibri</vt:lpstr>
      <vt:lpstr>微软雅黑</vt:lpstr>
      <vt:lpstr>汉仪旗黑-85S</vt:lpstr>
      <vt:lpstr>思源黑体 CN Bold</vt:lpstr>
      <vt:lpstr>仿宋</vt:lpstr>
      <vt:lpstr>Calibri Light</vt:lpstr>
      <vt:lpstr>隶书</vt:lpstr>
      <vt:lpstr>汉仪尚巍手书W</vt:lpstr>
      <vt:lpstr>Office Theme</vt:lpstr>
      <vt:lpstr>微波消解原子荧光光谱法测定中药材中铅 镉 砷 汞 锑的含量</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2024-09-15T16:10:55.789</cp:lastPrinted>
  <dcterms:created xsi:type="dcterms:W3CDTF">2024-09-15T08:10:55Z</dcterms:created>
  <dcterms:modified xsi:type="dcterms:W3CDTF">2024-09-15T08:11:04Z</dcterms:modified>
</cp:coreProperties>
</file>