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A23A1-7EE8-45C2-B536-6D9C67145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EE2D8-D06B-4E7B-ADA6-834C08B82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2F0EF-A5FA-45D2-9F87-780C5CBD6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87FC8-2E20-456A-AE51-4E52E890C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08E305-E1DE-4C69-8A30-60E7A0193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01F70-7CBA-4C52-937C-A23832B21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1763B-B22F-4FFA-BD46-B24557946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91B81-93C5-4DAB-BB14-6BC059FCA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F680E-98E5-414B-B0E2-D3A7F758C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BCEA3-4E5D-4205-88A8-CACB90363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050E9-B805-40A4-B626-7551D871A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63113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软组织伤护理查房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软组织伤护理原则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常见软组织伤护理案例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软组织伤护理实践技巧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软组织伤患者的健康教育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软组织伤护理的未来发展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软组织伤概述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292" r="28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软组织伤是指人体皮肤、皮下组织、肌肉、肌腱、韧带、关节囊、滑膜囊、神经和血管等受到外力作用后所引起的损伤。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软组织伤可分为开放性损伤和闭合性损伤两类，其中开放性损伤是指皮肤破损，闭合性损伤则是指皮肤完整但内部组织受损。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软组织伤的常见病因包括交通事故、跌倒、扭伤、撞击、运动损伤等。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软组织损伤后，局部组织会出现炎症反应，表现为肿胀、疼痛、出血等症状。随着时间的推移，受损组织可能发生粘连、纤维化和疤痕形成等病理变化。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软组织伤的临床表现主要为局部疼痛、肿胀、皮下出血、活动受限等症状。根据损伤的部位和程度不同，临床表现也会有所差异。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软组织伤的诊断主要依据患者的病史、体格检查和必要的辅助检查。常见的辅助检查包括X线检查、超声检查和MRI检查等，可以帮助医生更准确地判断损伤的部位和程度。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软组织伤护理原则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休息与制动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冷敷与压迫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抬高患肢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药物与理疗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47" r="1664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882" r="1688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确保受伤部位得到充分休息，避免活动加重损伤。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在受伤后24-48小时内，使用冰敷减轻肿胀和疼痛，同时可配合弹性绷带进行压迫止血。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将受伤部位抬高，以利于血液回流，减轻肿胀。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遵医嘱使用消炎止痛药物，或进行物理治疗，如超声波、电疗等。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397" b="113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在疼痛减轻后，逐渐进行康复锻炼，如关节屈伸、肌肉力量训练等，以促进功能恢复。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通过按摩、针灸等中医疗法，促进血液循环，缓解疼痛。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按摩与针灸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关注患者的心理状态，给予必要的心理疏导和支持。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指导患者调整作息时间，保持良好的生活习惯和饮食习惯。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加强安全教育，提高患者的安全意识，预防软组织损伤的发生。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向患者传授预防软组织损伤的措施和方法，如正确运动姿势、合理使用护具等。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定期进行身体检查，及早发现潜在的软组织损伤风险。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保持均衡饮食，适当进行体育锻炼，增强身体素质和抵抗力。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营养与锻炼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常见软组织伤护理案例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及时冰敷，休息与活动相结合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肌肉拉伤后，应立即进行冰敷处理，以减轻疼痛和肿胀。同时，根据伤情严重程度，适当休息并配合轻度活动，逐步恢复肌肉功能。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固定关节，抬高受伤部位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韧带扭伤后，应使用绷带或护具固定受伤关节，避免加重损伤。同时，将受伤部位抬高，以减少肿胀和疼痛。在恢复过程中，遵循循序渐进的原则进行功能锻炼。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韧带扭伤护理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https://d.book118.com/487163113140006040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2024-09-13T06:32:44.603</cp:lastPrinted>
  <dcterms:created xsi:type="dcterms:W3CDTF">2024-09-12T22:32:44Z</dcterms:created>
  <dcterms:modified xsi:type="dcterms:W3CDTF">2024-09-12T22:32:46Z</dcterms:modified>
</cp:coreProperties>
</file>