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29C1E-E10E-41EE-9570-CB33DFAC5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DFF40-A81F-4A17-B885-1826BD420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D43E5-69EB-4807-9325-767360C55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60697-13B0-4EDA-B199-090E7BB3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C7FCD-70F2-42DA-8EDE-25DDB351F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1C9626-A959-48AC-B4FA-F1B077423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4FB6A-9CA6-4AD0-A000-8652DCB8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A4889-C360-4461-B1A8-0FB3D2C40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CE534-8906-42E5-8B71-86F3698B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9DE44-E06D-48EB-A63F-27A81395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DC44A-B0ED-41E6-863C-707D91B95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64013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麻醉在老年患者手术中的应用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老年患者手术麻醉概述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老年患者手术麻醉前评估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老年患者手术麻醉实施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老年患者手术麻醉并发症预防与处理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老年患者手术麻醉后管理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老年患者手术麻醉概述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老年患者生理功能逐渐减退，包括心血管、呼吸、肝肾等系统功能的下降，增加了手术风险。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生理功能减退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药物敏感性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老年患者常合并高血压、冠心病、糖尿病等慢性疾病，这些疾病可能增加手术并发症的发生率。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老年患者对药物的敏感性增加，容易出现药物不良反应，如过敏反应、呼吸抑制等。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老年患者手术风险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通过合理的麻醉选择和管理，可以降低老年患者手术过程中的风险，保障手术安全。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保障手术安全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良好的麻醉效果可以保证手术的顺利进行，提高手术质量和效率。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麻醉可以消除或减轻手术过程中的疼痛感和不适感，提高患者的舒适度。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麻醉在老年患者手术中的重要性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850" b="38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老年患者手术麻醉的特殊性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针对老年患者的生理特点和合并疾病情况，需要选择合适的麻醉药物，以减少对心血管、呼吸等系统的影响。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麻醉深度控制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老年患者对麻醉药物的敏感性增加，需要精确控制麻醉深度，避免过深或过浅的麻醉状态。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围术期管理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老年患者围术期管理需要更加细致和全面，包括术前评估、术中监测和术后恢复等方面的工作。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老年患者手术麻醉前评估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了解患者的现病史、既往史、家族史等，特别注意与麻醉相关的病史，如高血压、冠心病、糖尿病等。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进行全面的体格检查，包括心、肺、肝、肾等重要器官的功能评估。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根据患者的具体情况，选择合适的实验室检查项目，如血常规、尿常规、生化检查、心电图等。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术前访视与评估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合并症与并发症评估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评估患者的心功能状态，了解是否存在心律失常、心肌缺血等病变。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评估患者的神经系统功能，了解是否存在认知障碍、帕金森病等病变。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评估患者的呼吸功能，了解是否存在慢性阻塞性肺疾病、肺部感染等病变。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评估患者的内分泌系统、免疫系统等的功能状态，了解是否存在糖尿病、风湿性疾病等病变。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选择对老年患者影响较小的麻醉药物，如短效、低毒的麻醉药物，避免使用对心血管系统和呼吸系统有明显抑制作用的药物。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根据患者的具体情况和手术要求，选择合适的麻醉方式，如全身麻醉、椎管内麻醉、神经阻滞等。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麻醉辅助用药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根据患者的具体情况，选择合适的麻醉辅助用药，如镇痛药、镇静药等，以减轻患者的痛苦和焦虑情绪。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6" r="1662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麻醉方式与药物选择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老年患者手术麻醉实施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针对老年患者，应选用作用时间短、代谢快、对心血管系统影响小的麻醉药物，如丙泊酚、瑞芬太尼等。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采用缓慢、分次注射的方法进行麻醉诱导，避免一次性大量用药导致的血流动力学剧烈波动。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麻醉诱导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根据手术需求和患者状况，调整麻醉药物用量，维持适当的麻醉深度，确保手术顺利进行。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麻醉维持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麻醉诱导与维持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根据患者的出入量、血流动力学参数等，制定合理的液体管理方案，维持患者的内环境稳定。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持续监测患者的心率、血压、呼吸频率、体温等生命体征，及时发现并处理异常情况。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麻醉深度监测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通过脑电图、肌电图等监测手段，评估患者的麻醉深度，确保手术过程中患者处于适当的麻醉状态。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术中监测与调控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8" r="22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麻醉恢复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在手术结束后，逐渐减少麻醉药物用量，使患者平稳过渡到清醒状态。同时，密切观察患者的呼吸、循环等生命体征，确保患者安全。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针对老年患者的疼痛特点，制定合理的镇痛方案。可采用多模式镇痛方法，如局部麻醉、非甾体抗炎药等，减少阿片类药物的用量，降低不良反应发生率。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针对老年患者可能出现的并发症，如肺部感染、深静脉血栓等，采取相应的预防措施。同时，对于已经出现的并发症，及时进行处理和治疗，确保患者的安全与健康。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麻醉恢复与疼痛管理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https://d.book118.com/487164013126006042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2024-09-16T02:20:02.993</cp:lastPrinted>
  <dcterms:created xsi:type="dcterms:W3CDTF">2024-09-15T18:20:03Z</dcterms:created>
  <dcterms:modified xsi:type="dcterms:W3CDTF">2024-09-15T18:20:05Z</dcterms:modified>
</cp:coreProperties>
</file>