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7B829-0B49-49EE-918C-686D462F2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21CF6-7FB9-4568-A712-9137F6FBA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95F93-71D9-455C-9004-B1BBB12A0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C226E9-9241-473B-8D9C-22229FC3D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C43460-A6CC-48E0-8592-1F785E10C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342034-B41D-462C-A59E-892431354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F412CD-EB91-42D9-A4CF-AF649D50E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3269B-FB7F-43D6-B128-20E6EB2E1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2C7B0-000C-4A5F-AD79-AFC43999A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49F9F-FD64-4CF0-9414-3CD43E1F1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7E629-3F22-475F-8212-4C4E00921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6406502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推进产品创新与研发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产品创新战略与规划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研发团队组建与管理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产品创新过程与方法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研发技术支撑与保障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产品创新风险评估与应对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推进产品创新与研发的实践案例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产品创新战略与规划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明确创新目标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确定创新方向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根据企业发展战略和市场需求，明确产品创新的方向和目标，如开发新产品、改进现有产品或探索新的市场领域。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设定创新指标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制定可量化的创新指标，如专利申请数量、新产品销售额占比等，以衡量创新成果和绩效。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通过市场调研和分析，了解行业发展趋势、市场需求变化以及竞争对手情况。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调研市场趋势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深入了解目标客户的需求和期望，挖掘潜在的市场机会和产品创新点。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识别客户需求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分析市场需求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确定创新模式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根据企业实际情况和市场环境，选择合适的创新模式，如自主研发、合作研发、引进消化吸收再创新等。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制定研发计划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制定详细的产品研发计划，包括研发目标、时间表、资源投入和预期成果等。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制定产品创新战略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评估企业在资金、技术、人才等方面的资源储备和优势，确保能够支持产品创新的实施。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加强研发团队建设，提高研发人员的专业素质和创新能力；同时，积极引进外部技术和智力资源，提升企业的整体创新能力。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评估资源与能力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提升创新能力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分析企业资源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研发团队组建与管理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选拔具有相关领域专业背景和实际经验的研发人才，确保团队具备足够的技术实力。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18" r="1071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注重选拔具有创新思维和解决问题能力的人才，以推动产品的创新研发。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选拔具有良好团队协作精神和沟通能力的人才，以确保团队高效运转。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选拔优秀人才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931" r="393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强化沟通协作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建立有效的沟通机制和协作平台，促进团队成员之间的交流与合作，提高工作效率。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设定清晰、明确的研发团队目标，确保团队成员对工作有共同的理解和追求。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根据团队成员的专业技能和特长，进行合理分工，充分发挥每个人的优势。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构建高效团队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营造鼓励创新思维的工作氛围，鼓励团队成员勇于尝试新思路、新方法。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500" b="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定期组织专业培训和学习交流活动，提升团队成员的专业素养和创新能力。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组织培训学习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积极引入外部资源，如与高校、科研机构等合作，获取最新的技术资讯和研发支持。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引入外部资源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提升团队创新能力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设定激励机制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设定合理的激励机制，如奖金、晋升等，激发团队成员的工作积极性和创新热情。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定期考核评估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定期对团队成员的工作绩效进行考核评估，及时发现问题并采取改进措施。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鼓励内部竞争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适当引入内部竞争机制，激发团队成员的竞争意识，推动团队整体水平的提升。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激励与考核机制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产品创新过程与方法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鼓励试错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建立容错机制，鼓励团队成员勇于尝试和犯错，从失败中汲取经验教训。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激发创意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运用头脑风暴、创意工作坊等方法，汇聚集体智慧，激发新想法和解决方案。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拓展思维边界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通过多角度、多领域的知识输入，激发创新思维，打破思维定势。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创新思维训练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用户为中心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深入了解用户需求、痛点和期望，将用户体验作为产品设计的核心。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问题定义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清晰定义问题，明确设计目标，为后续解决方案提供方向。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原型迭代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通过快速原型制作和用户反馈，不断迭代优化产品设计方案。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设计思维应用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利用现代设计工具和技术，快速制作产品原型，以便进行实际测试和验证。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原型制作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制定详细的实验计划，明确实验目的、方法和预期结果。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通过实验收集数据，运用统计和分析方法，评估产品性能和改进方向。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原型设计与实验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https://d.book118.com/487164065020006030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2024-09-01T14:20:29.443</cp:lastPrinted>
  <dcterms:created xsi:type="dcterms:W3CDTF">2024-09-01T06:20:29Z</dcterms:created>
  <dcterms:modified xsi:type="dcterms:W3CDTF">2024-09-01T06:20:31Z</dcterms:modified>
</cp:coreProperties>
</file>