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66B34-5787-4A30-86FF-55070BFBF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638B6-5AAF-4492-8C9B-5A6FF20F2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1E6E3-92BD-40DA-B48A-2C7F340D1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6B7F8-6429-491C-85EB-BF17FDE91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320A3-5C02-4867-81BD-66477B1B3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B697F7-52CF-4A1C-AFC0-B2E66020D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4E1DA-2AD8-4984-812F-9F067E05F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D44BD-7E52-4535-B199-A6BCE1FF4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8FD3E-EB3A-43EE-A549-C8C0BA036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1D002-2A7F-4F83-82C3-63610DFC3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6A7B7-4BE4-45D5-B7C9-B96D9AF5C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65005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公司员工休假制度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员工休假类型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休假申请和审批流程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休假期间的工作安排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休假后的事项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确保员工身心健康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休假制度旨在为员工提供充足的休息和放松时间，以缓解工作压力，保持身心健康。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提高员工工作效率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适当的休息能够使员工恢复精力，提高工作效率，为公司创造更多价值。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合理的休假制度能够满足员工对休息和休闲的需求，提高员工对公司的满意度和忠诚度。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健康的休假制度有助于吸引和留住优秀人才，提升公司整体竞争力，促进可持续发展。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休假制度的重要性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促进公司可持续发展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增强员工满意度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员工休假类型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指员工在公司工作满一定时间后，按照国家规定享有的带薪休假。具体天数根据员工工龄、职位等因素而定。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带薪年假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员工应提前向直属上级提出申请，经部门负责人审批后生效。跨部门或跨公司申请需经相应上级审批。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申请与审批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25" b="1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员工应尽量在当年内使用带薪年假，未使用完的年假不得累计至下一年度。公司有权根据经营情况调整员工年假政策。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使用与保留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带薪年假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申请与审批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员工应提供医疗证明或病历等相关材料，经直属上级审批后生效。如遇紧急情况，可事后补交相关证明材料。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使用规定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病假期间工资按国家及公司规定执行，具体标准根据公司政策而定。员工应合理安排病假时间，避免影响工作进度。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病假定义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因疾病或受伤需暂停工作的员工可以申请病假。需提供医疗证明或病历等相关材料。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https://d.book118.com/487165005134006053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2024-09-27T16:26:27.399</cp:lastPrinted>
  <dcterms:created xsi:type="dcterms:W3CDTF">2024-09-27T08:26:27Z</dcterms:created>
  <dcterms:modified xsi:type="dcterms:W3CDTF">2024-09-27T08:26:29Z</dcterms:modified>
</cp:coreProperties>
</file>