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DCE5AD-5532-472B-BD81-C1478DBB7B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768A6-69FB-4FE1-ACCF-784A34CE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99AA3-59CC-4DA5-AE7E-B633D110A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F7CDF-2B5E-4C0A-BA1D-135D48853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27625-66BA-48F3-94F9-2ADA53059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5D863-247A-480F-98D4-F65E0E1A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B851A-EB8F-42BA-A852-58044DD6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5F1C4-499B-42F2-8D95-E16A2C746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06105-F38F-4936-9C65-AE0CE1CD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F01A7-19CB-42CB-B322-CB779460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A9636-21F2-4178-900D-671BACB2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F9352-D16D-4039-AED2-32EE50B6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4D1C87-7389-40AF-B84D-112D48E698D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C3362D6-4F64-4C1D-98AF-487DDA6DE0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6050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线上线下销售融合发展趋势报告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线上线下销售趋势概述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线上线下融合模式探索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线上线下融合案例研究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未来发展趋势展望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成功案例分享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线上线下销售趋势概述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https://d.book118.com/487166050045006054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线上线下销售融合发展趋势报告</vt:lpstr>
      <vt:lpstr>目录</vt:lpstr>
      <vt:lpstr>第一章 线上线下销售趋势概述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2024-09-28T13:37:05.565</cp:lastPrinted>
  <dcterms:created xsi:type="dcterms:W3CDTF">2024-09-28T05:37:05Z</dcterms:created>
  <dcterms:modified xsi:type="dcterms:W3CDTF">2024-09-28T05:37:07Z</dcterms:modified>
</cp:coreProperties>
</file>