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EDCAAD-0637-4D20-9DC9-798CADC1E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A617D-E172-4E81-989D-119C2F865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33C295-1F71-4131-AC15-3FD7E4D4C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16008D-032D-40C8-B53F-7CC087C1AA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8284A1-E5BC-4881-8391-D900EBE1DA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BCFBCE-9A13-4B42-9390-073836FD8B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1C27DF-08CA-4ADE-9E56-042B7268DB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6A97A6-25FF-4F37-A065-77ED3286AE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C73123-8786-4F65-8D25-AB408AF61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7632A7-7216-4A10-A819-FACF1B80F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F5B933-10A4-428F-88EA-0B99C925F4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66121116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计算机控制系统动态过程课件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计算机控制系统概述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计算机控制系统动态过程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计算机控制系统设计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计算机控制系统应用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计算机控制系统发展趋势与挑战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计算机控制系统概述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计算机控制系统是指利用计算机实现工业生产过程的自动控制，通过软件编程和硬件设备实现对生产过程的监测、控制和优化。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高精度、高效率、高可靠性、可远程监控与控制、可实现复杂控制算法等。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3042" b="130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是控制系统的核心，负责接收输入信号、处理数据、发出控制信号等。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控制主机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输入输出接口</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传感器与执行器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控制软件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负责将控制主机发出的控制信号传输到被控设备，并将被控设备的状态信号传输回控制主机。</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传感器用于检测被控设备的状态，执行器则根据控制信号对被控设备进行控制。</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用于编程、组态、调试等，实现控制算法和控制逻辑。</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计算机控制系统的组成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7870" r="1787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主要用于数据采集和处理，不涉及控制逻辑。</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数据采集系统</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采用微处理器或专用计算机实现控制逻辑。</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直接数字控制系统</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具有决策和优化功能，能够根据生产过程的变化进行自动调整。</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监督控制系统</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采用多台计算机实现控制和管理功能，具有高可靠性和扩展性。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分布式控制系统</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计算机控制系统的分类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计算机控制系统动态过程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开环控制系统是指控制系统的输出信号对系统的控制作用没有反馈的控制系统。开环控制系统的结构相对简单，控制精度较低，一般只适用于一些简单的控制任务。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开环控制系统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闭环控制系统是指控制系统的输出信号对系统的控制作用有反馈的控制系统。闭环控制系统能够实时地根据系统的输出进行调节，因此控制精度较高，适用于一些复杂的控制任务。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闭环控制系统</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开环与闭环控制系统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动态过程分析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阶跃响应分析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阶跃响应分析是指系统在输入信号为阶跃函数时，系统的输出信号随时间变化的特性。通过阶跃响应分析，可以了解系统的动态性能和稳定性。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脉冲响应分析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脉冲响应分析是指系统在输入信号为脉冲函数时，系统的输出信号随时间变化的特性。通过脉冲响应分析，可以了解系统对瞬态信号的响应能力和稳定性。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稳定性的定义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稳定性是指系统在受到扰动后能够回到原来的平衡状态的性能。如果系统受到扰动后能够逐渐恢复平衡状态，则称系统是稳定的；反之，则称系统是不稳定的。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稳定性判据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稳定性判据是指判断系统稳定性的准则或方法。常见的稳定性判据有劳斯判据、赫尔维茨判据、奈奎斯特判据等。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稳定性分析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鲁棒性是指系统在存在不确定因素或干扰的情况下，仍能保持其稳定性和性能的能力。鲁棒性分析主要是研究系统对各种不确定因素或干扰的适应能力和稳健性。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鲁棒性分析方法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鲁棒性分析方法主要包括灵敏度分析、容错控制、鲁棒控制等。通过这些方法，可以了解系统对不确定因素或干扰的敏感程度和鲁棒性，从而设计出更加稳健和可靠的控制系统。</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鲁棒性的定义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鲁棒性分析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计算机控制系统设计</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控制器设计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根据控制算法，设计控制器的结构和参数，以满足系统的控制精度和响应速度。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控制系统稳定性分析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通过稳定性分析和仿真，确保控制系统在各种工况下都能稳定运行。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控制算法选择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根据系统需求和性能要求，选择合适的控制算法，如PID控制、模糊控制等。</a:t>
            </a:r>
          </a:p>
        </p:txBody>
      </p:sp>
      <p:pic>
        <p:nvPicPr>
          <p:cNvPr id="10" name="Picture 10"/>
          <p:cNvPicPr>
            <a:picLocks noChangeAspect="1"/>
          </p:cNvPicPr>
          <p:nvPr/>
        </p:nvPicPr>
        <p:blipFill>
          <a:blip r:embed="rId2"/>
          <a:srcRect l="146" r="146"/>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控制策略设计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https://d.book118.com/487166121116006050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2024-09-23T05:13:41.533</cp:lastPrinted>
  <dcterms:created xsi:type="dcterms:W3CDTF">2024-09-22T21:13:41Z</dcterms:created>
  <dcterms:modified xsi:type="dcterms:W3CDTF">2024-09-22T21:13:43Z</dcterms:modified>
</cp:coreProperties>
</file>