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B728F-3967-4F50-A6C8-10F4E8AEF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05474-95F4-44B4-BF8E-CA933318B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AAC9C-AFFC-4127-9D6E-91E04C876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0AC64-81B8-432C-85E8-01EF6294C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020A5-B17D-4A55-8B9C-43BC1D656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E0F01-D7E2-45F4-864E-3CFE0919C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2E9FED-D3D4-4263-BB84-F301628AE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5FD7A-269D-4B3F-BD78-F3837D0B5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80B7B-AF11-4936-BF87-AEC29777A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BDAD5-A444-4FD9-B226-637E3359D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C9845-1118-4EB1-9084-C07F0FD4D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6615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陶瓷制品生产进度调控计划管理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陶瓷制品生产现状分析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生产进度调控计划制定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生产进度监控与调整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跨部门协作与沟通机制建立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陶瓷制品生产进度调控的效益分析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随着市场需求的多样化和个性化，陶瓷制品生产需要更加灵活和高效，以适应不断变化的市场环境。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通过优化生产进度调控计划，可以合理安排生产资源，提高生产效率，降低生产成本。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合理的生产进度调控计划有助于确保陶瓷制品的生产过程稳定可控，从而保证产品质量。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陶瓷制品生产进度调控的重要性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6470" r="647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避免生产延误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通过有效的生产进度调控，可以确保生产按照计划进行，避免延误交货期，提高客户满意度。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提高企业竞争力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优化生产进度调控计划有助于企业提升生产效率、降低成本、提高产品质量，从而增强市场竞争力。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通过调控生产进度，可以合理安排人力、物力、财力等资源，实现资源的优化配置和高效利用。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降低库存成本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通过精确控制生产进度，可以减少不必要的库存积压，降低库存成本和资金占用。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陶瓷制品生产现状分析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生产线布局与设备配置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陶瓷制品生产线通常包括原料准备、成型、干燥、施釉、烧成、检验和包装等工序，各工序之间需要合理布局，确保生产流程顺畅。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陶瓷制品生产涉及的设备包括原料加工设备、成型设备、干燥设备、施釉设备、烧成设备和包装设备等，设备的配置应根据产品种类和生产规模进行合理选择。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设备配置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199" r="1519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8" r="22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陶瓷制品的生产工艺流程包括原料制备、成型、干燥、施釉、烧成和包装等主要环节，各环节之间需要紧密衔接，确保产品质量和生产效率。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在生产工艺流程中，原料的配比和加工、成型工艺的控制、烧成温度和气氛的调节等都是关键控制点，对产品质量和生产效率有重要影响。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生产工艺流程及关键控制点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关键控制点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陶瓷制品生产所需的原材料包括陶土、釉料、色料等，原材料的供应应稳定可靠，符合质量要求，且价格合理。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对于原材料的库存管理，需要建立科学的库存控制制度，根据生产计划和原材料消耗情况，合理制定采购计划和库存水平，避免原材料积压和浪费。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原材料供应与库存管理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生产进度调控计划制定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通过对历史销售数据、市场趋势、竞争对手分析等信息进行深入研究，预测未来一段时间内陶瓷制品的市场需求。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对客户的订单进行详细分析，包括产品种类、数量、交货期等要求，为生产计划的制定提供依据。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市场需求预测与订单分析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生产能力评估与资源调配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生产能力评估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对现有生产线、设备、人员等进行综合评估，确定生产能力及其瓶颈环节。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根据市场需求预测和订单分析的结果，合理调配人力、物力、财力等资源，确保生产计划的顺利执行。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结合市场需求预测、订单分析和生产能力评估的结果，制定详细的生产计划，包括产品种类、数量、生产时间等。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制定进度计划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根据生产计划，制定具体的生产进度计划，明确各个生产环节的时间节点和责任人，确保生产计划的按时完成。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在生产过程中，密切关注生产进度计划的执行情况，及时发现并解决问题，确保生产计划的顺利进行。同时，根据实际情况对生产计划进行必要的调整，以适应市场需求的变化。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制定详细的生产进度计划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生产进度监控与调整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https://d.book118.com/487166152016006035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2024-09-09T09:23:53.258</cp:lastPrinted>
  <dcterms:created xsi:type="dcterms:W3CDTF">2024-09-09T01:23:53Z</dcterms:created>
  <dcterms:modified xsi:type="dcterms:W3CDTF">2024-09-09T01:23:55Z</dcterms:modified>
</cp:coreProperties>
</file>