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1C770-9371-47FE-A156-0980FC7B5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1CA1C-4C9A-48B7-BCFE-EFB9B4DB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744E-5864-4156-BA39-55E9BB00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B46E6-6BC7-4C8A-95FC-B3774CF12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70322-7B85-450E-8DEB-F215D0FC1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B18C2-B83D-4C6C-80E0-AD3765A55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CF914-4D5B-4A2D-8154-B92FC6AA9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1D36C-022E-46FE-8C56-D501899B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14D30-D112-4FFE-97C1-A5160054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EC886-4ACD-4EB7-B9DE-35251297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9EB49-A570-44C5-8E25-A76B6135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20013014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36" r="43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62" r="106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右腓骨远端骨折是指发生在右侧腓骨远端部位的骨折，通常是由于外力撞击或跌倒等原因所致。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根据骨折线的不同，右腓骨远端骨折可分为横行骨折、斜行骨折、粉碎性骨折等类型。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右腓骨远端骨折的常见原因是直接或间接外力撞击，如交通事故、跌倒、扭伤等。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当外力作用到右侧腓骨远端时，骨骼受到应力作用，导致骨折线的形成。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778" b="1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右腓骨远端骨折的典型表现包括局部肿胀、疼痛、活动受限和明显的压痛。严重骨折可能导致畸形、异常活动或听到骨头摩擦音。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医生通常通过X线检查来确诊右腓骨远端骨折。X线检查可以显示骨折线的位置和类型，以及是否有移位。CT扫描和MRI等其他影像学检查方法也可以提供更详细的骨骼结构和软组织信息。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右腓骨远端骨折治疗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534" r="4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953" b="1295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对于无明显位移的骨折，可以采用石膏固定，使骨折部位稳定，促进愈合。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石膏固定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对于骨折部位有明显位移，但无法进行手术治疗的患者，可以采用牵引治疗，逐渐复位骨折。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口服或外用药物可以帮助缓解疼痛和肿胀，促进骨折愈合。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在疼痛可忍受的情况下，进行早期的康复训练，如肌肉收缩练习，以防止肌肉萎缩和关节僵硬。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对于严重位移的骨折，通常需要手术切开，使用钢板和螺钉进行内固定，以恢复骨骼的正常位置。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钢板内固定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髓内针固定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外固定架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对于某些类型的骨折，可以使用髓内针进行固定，通过插入髓内针来稳定骨折部位。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对于无法进行内固定的复杂骨折，可以使用外固定架，通过外部支架来稳定骨折部位。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手术后需要定期更换敷料，观察伤口愈合情况，并进行必要的康复训练。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手术后或非手术治疗后，患者需要进行物理治疗，包括按摩、温热疗法、冷敷等，以促进血液循环、缓解疼痛和肿胀。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在医生的指导下进行康复训练，包括关节活动度训练、肌肉力量训练等，以逐步恢复关节功能和肌肉力量。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骨折患者可能会经历疼痛、焦虑和抑郁等心理问题，因此需要给予心理支持和鼓励。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患者需要调整生活方式，如避免剧烈运动、注意饮食和休息等，以促进骨折愈合和身体恢复。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https://d.book118.com/487200130144006024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2024-08-29T00:31:39.647</cp:lastPrinted>
  <dcterms:created xsi:type="dcterms:W3CDTF">2024-08-28T16:31:39Z</dcterms:created>
  <dcterms:modified xsi:type="dcterms:W3CDTF">2024-08-28T16:31:41Z</dcterms:modified>
</cp:coreProperties>
</file>