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0123B-6982-4A76-BD0D-6A42A7AF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4E769-5CF4-4B1D-BC1C-4499264D8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7B19B-2E53-4D21-BF04-51DE0E736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A081D-EECD-49FF-B716-8451F43E4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A0EE18-EDE4-420B-9792-FFEBF0F3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C36BC-976C-4C1C-95AB-C47D47A0D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A537A1-79DD-4141-BDAE-4CF6F6661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5CA4B-D63F-4E36-A530-1630FEFFF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0BF102-FA9C-473E-B032-13A69DF62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F83E5D-D8FB-4792-9D93-88EB481F6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CC358-80E1-4C79-B699-064593528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201054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心理健康事件案例及分析报告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心理健康事件案例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本报告旨在分析近年来发生的心理健康事件，探讨其背后的原因和影响，并提出相应的应对策略。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随着社会压力的增加和生活节奏的加快，心理健康问题日益突出，心理健康事件频发，引起了广泛关注。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本报告分为三个部分：事件概述、原因分析和应对策略。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在原因分析部分，将深入探讨这些事件背后的原因。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在事件概述部分，将介绍近年来发生的典型心理健康事件。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在应对策略部分，将提出有效的措施来预防和处理心理健康事件。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心理健康事件案例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症状描述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抑郁症是一种常见的心理障碍，表现为持续的情绪低落、兴趣丧失、精力减退、睡眠障碍、食欲改变等症状。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案例详情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某公司高管，男性，45岁，因工作压力大和家庭问题，长期感到焦虑和失落，逐渐出现失眠、食欲不振等症状，最终被诊断为抑郁症。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该案例表明，抑郁症可能与工作压力、家庭问题等多种因素有关。对于此类人群，需要关注其心理健康状况，及时发现并采取干预措施。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案例一：抑郁症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案例详情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某大学生，女性，21岁，因面临毕业压力和未来规划问题，逐渐出现紧张不安、心悸、呼吸急促等症状，被诊断为焦虑症。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焦虑症是一种以焦虑情绪为主要表现的疾病，常伴有自主神经功能失调、肌肉紧张和行为表现。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该案例表明，焦虑症可能与个人面临的压力和挑战有关。对于此类人群，需要关注其情绪变化和行为表现，提供适当的心理支持和干预。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875" r="6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精神分裂症是一种慢性精神疾病，表现为感知觉障碍、思维障碍、情感淡漠等症状。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某男性，28岁，因长期处于孤独状态和缺乏社交互动，逐渐出现幻听、妄想、行为怪异等症状，被诊断为精神分裂症。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案例详情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该案例表明，精神分裂症可能与个体所处的环境和心理状态有关。对于此类人群，需要提供长期的治疗和管理，帮助其恢复社会功能和心理健康。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案例三：精神分裂症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19906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5419" y="1960245"/>
            <a:ext cx="2164080" cy="38671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第二季度</a:t>
            </a:r>
          </a:p>
        </p:txBody>
      </p:sp>
      <p:sp>
        <p:nvSpPr>
          <p:cNvPr id="4" name="Freeform 4"/>
          <p:cNvSpPr/>
          <p:nvPr/>
        </p:nvSpPr>
        <p:spPr>
          <a:xfrm>
            <a:off x="1682401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949053" y="1929479"/>
            <a:ext cx="2221230" cy="4724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第一季度</a:t>
            </a:r>
          </a:p>
        </p:txBody>
      </p:sp>
      <p:sp>
        <p:nvSpPr>
          <p:cNvPr id="6" name="Freeform 6"/>
          <p:cNvSpPr/>
          <p:nvPr/>
        </p:nvSpPr>
        <p:spPr>
          <a:xfrm>
            <a:off x="8095012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396811" y="1929479"/>
            <a:ext cx="2164080" cy="4724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第四季度</a:t>
            </a:r>
          </a:p>
        </p:txBody>
      </p:sp>
      <p:sp>
        <p:nvSpPr>
          <p:cNvPr id="8" name="Freeform 8"/>
          <p:cNvSpPr/>
          <p:nvPr/>
        </p:nvSpPr>
        <p:spPr>
          <a:xfrm>
            <a:off x="5957411" y="1705737"/>
            <a:ext cx="2557463" cy="907733"/>
          </a:xfrm>
          <a:custGeom>
            <a:rect l="l" t="t" r="r" b="b"/>
            <a:pathLst>
              <a:path w="2636520" h="1447800">
                <a:moveTo>
                  <a:pt x="0" y="0"/>
                </a:moveTo>
                <a:lnTo>
                  <a:pt x="2103122" y="0"/>
                </a:lnTo>
                <a:lnTo>
                  <a:pt x="2636520" y="723900"/>
                </a:lnTo>
                <a:lnTo>
                  <a:pt x="2103122" y="1447800"/>
                </a:lnTo>
                <a:lnTo>
                  <a:pt x="0" y="1447800"/>
                </a:lnTo>
                <a:lnTo>
                  <a:pt x="0" y="1442632"/>
                </a:lnTo>
                <a:lnTo>
                  <a:pt x="529590" y="723900"/>
                </a:lnTo>
                <a:lnTo>
                  <a:pt x="0" y="516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280118" y="1929479"/>
            <a:ext cx="2135505" cy="4724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第三季度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个体因素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35" name="AutoShape 35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家庭环境、亲子关系、家庭教育方式等都可能对个体的心理健康产生影响。例如，父母离异、家庭暴力、父母过度期望等都可能导致孩子出现心理问题。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学校环境、师生关系、同学关系等也可能对个体的心理健康产生影响。例如，校园欺凌、学习压力过大、与老师或同学关系紧张等都可能引发心理问题。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社会环境、社会支持、生活事件等也可能对个体的心理健康产生影响。例如，失业、自然灾害、社会压力过大等都可能引发心理问题。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个体的人格特质、自我认知、应对方式等也可能对心理健康产生影响。例如，自卑、焦虑、抑郁等心理特质可能导致个体更容易出现心理问题。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https://d.book118.com/487201054046006051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2024-09-24T07:32:21.331</cp:lastPrinted>
  <dcterms:created xsi:type="dcterms:W3CDTF">2024-09-23T23:32:21Z</dcterms:created>
  <dcterms:modified xsi:type="dcterms:W3CDTF">2024-09-23T23:32:23Z</dcterms:modified>
</cp:coreProperties>
</file>