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0F6B09-AF74-4B07-91BB-13A898EDC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903BBF-339E-457C-A733-21BCEB331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D0F09E-D51F-415B-9DE8-C6FD1ED98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E615A9-5169-43CC-87EF-B9CD270CE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137140-280D-4AB6-ACE5-8D8CE9E0F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E3E08B-24B2-4929-B27B-CB2965A07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BAF61E-6917-4BC3-AC7D-2EB10114F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B37455-A3B7-4973-9D3C-EAB366125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782D24-3009-4CAF-A7A9-000CA906B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57514-A017-468C-99A2-2748E940C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AAFBA-8102-4192-B531-74FA19521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2010651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登山跑初学者训练计划书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登山跑基本概念与技巧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初学者训练计划制定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力量素质提升方法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耐力素质提升方法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柔韧性、平衡感及协调性训练方法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心理准备与调整策略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提高身体素质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通过登山跑训练，提高初学者的心肺功能、肌肉力量和耐力等身体素质。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培养户外运动兴趣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让初学者体验登山跑的乐趣，培养对户外运动的兴趣和爱好。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掌握基本技能和知识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使初学者掌握登山跑的基本技能和知识，为日后参与更高级别的户外活动打下基础。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初学者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本计划书适用于从未接触过登山跑或缺乏相关经验的初学者。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年龄和身体状况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建议年龄在18-50岁之间，身体健康状况良好的人士参与。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运动装备和场地要求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参与者需自备合适的运动装备（如跑鞋、运动服等），并选择适宜的登山路线进行训练。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登山跑基本概念与技巧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增强下肢力量和平衡能力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通过持续的爬坡训练，可以强化下肢肌肉力量，提高身体的平衡性和稳定性。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登山跑是一种全身性的有氧运动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它结合了跑步和攀爬的动作，能够锻炼到全身的肌肉群，特别是腿部和核心肌群。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高效燃脂，提升心肺功能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由于登山跑需要克服自身体重进行上下坡的移动，因此能够消耗大量热量，并提高心肺功能。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登山跑定义及特点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保持身体挺直，抬头挺胸，目视前方；手臂自然摆动，保持平衡。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身体姿势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腿部动作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48" r="167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呼吸方法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上坡时，前脚掌先着地，后脚跟随后跟上；下坡时，全脚掌着地，注意缓冲。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采用深呼吸，吸气时口鼻同时进气，呼气时通过口部缓慢呼出；保持呼吸与步伐的协调。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正确姿势与呼吸方法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在开始登山跑之前进行充分的热身运动，如慢跑、关节活动等；训练后进行全身拉伸，特别是针对下肢和核心肌群的拉伸。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热身与拉伸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穿着舒适、支撑良好的跑鞋，以减少脚部和关节的冲击；选择透气、吸汗的运动服装，保持身体干爽。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选择合适的鞋子和服装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初学者应循序渐进地增加运动强度和时间，避免过度疲劳和受伤；建议每周进行2-3次登山跑训练，每次20-40分钟为宜。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控制运动强度和时间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在登山跑过程中时刻注意路面情况，避开尖锐的石头、树枝等障碍物；下坡时控制速度，避免摔倒或扭伤。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注意路面情况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技巧指导：如何避免受伤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初学者训练计划制定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健康状况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了解自身有无潜在的健康问题，如心脏病、高血压等，以确保安全参与运动。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身体素质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通过简单的体能测试，如仰卧起坐、俯卧撑、长跑等，评估自己的力量、耐力和柔韧性。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运动经验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回顾自己过去的运动经历，了解是否有过类似的户外运动经验，以便更好地制定训练计划。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评估个人体能水平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设定一周或两周的短期目标，如提高跑步速度、增加跑步距离等，以保持训练动力。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设定一个月或两个月的中期目标，如完成特定难度的登山路线、提高心肺功能等，以检验训练成果。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设定半年或一年的长期目标，如挑战更高难度的山峰、提升综合体能水平等，以持续激励自己。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设定合理目标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主要进行有氧运动和基础力量训练，如慢跑、游泳、瑜伽等，以提高心肺功能和身体柔韧性。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基础训练阶段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增加无氧运动和核心力量训练，如间歇跑、攀岩、平板支撑等，以提升爆发力和身体稳定性。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进阶训练阶段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在接近目标山峰海拔的高原地区进行适应性训练，如徒步、露营等，以应对高原反应和提高身体适应能力。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高原适应训练阶段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模拟登山过程中的各种环境和挑战，进行针对性训练，如负重行走、夜间行军、应对恶劣天气等。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模拟实战训练阶段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制定阶段性训练计划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力量素质提升方法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身体呈一条直线，绷紧腹部和双腿，保持30-60秒，每组3-4次。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167" b="14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平板支撑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坐在地上，双手合十，向左右两侧转体，每组15-20次，进行3-4组。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俄罗斯转体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301" r="830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仰卧在地上，双手放在身体两侧，双腿并拢抬起至90度，然后缓慢放下，每组15-20次，进行3-4组。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仰卧举腿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核心力量训练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深蹲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站立时双脚与肩同宽，脚尖微微向外，下蹲至大腿与地面平行，然后缓慢站起，每组15-20次，进行3-4组。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箭步蹲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站立时双脚并拢，向前迈出一步后下蹲至后腿膝盖接近地面，然后缓慢站起并换腿进行，每组15-20次，进行3-4组。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站立时双脚并拢，脚跟抬起至最高点后缓慢放下，每组15-20次，进行3-4组。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下肢力量训练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双手握住单杠，宽握或窄握均可，利用背部和手臂力量将身体拉上单杠，每组5-10次，进行3-4组。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引体向上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双手撑地略宽于肩，身体呈一条直线，下压至胸部接近地面后推起至起始位置，每组15-20次，进行3-4组。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俯卧撑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双手各持一只哑铃自然下垂于体侧或体前，向上弯举哑铃至最高点后缓慢放下至起始位置，每组15-20次，进行3-4组。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哑铃弯举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上肢力量训练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https://d.book118.com/487201065112006036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2024-09-11T14:05:42.724</cp:lastPrinted>
  <dcterms:created xsi:type="dcterms:W3CDTF">2024-09-11T06:05:42Z</dcterms:created>
  <dcterms:modified xsi:type="dcterms:W3CDTF">2024-09-11T06:05:44Z</dcterms:modified>
</cp:coreProperties>
</file>