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6CB7415-6167-429B-84E3-E02051A2CF8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72CFD-36F8-4A2D-A4E8-1A3FE6352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279F4-B48B-4818-BDF5-B61E7184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48A3B-FFDE-413D-9F9A-32AFAC933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AABEE-CEC4-4019-BB87-164958040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DDECB-BBC2-4FA4-B9A6-150FAAA33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5F548-D669-4FAB-AC68-00A28949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0497D5-3742-4EE6-9E6F-9170EC8F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04658-1396-4F75-9882-2B7B0C803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13881-9BAF-485A-8284-B8F2CAB2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574AC-3D11-44E3-9238-DA96BEB39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A4906-A1EC-4143-B45B-37685A6E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ABCFC83-0D4A-4FB4-9BD1-736B56E8D87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9353603-AE78-4398-AC5E-DF3B687ACA7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20114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企业礼仪培训的必要性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职场形象管理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礼仪在企业中扮演着重要的角色，不仅是企业文化的一部分，更能提升企业形象和员工个人素质。通过良好的礼仪，可以增强员工的职业素质和沟通能力，从而提升企业整体竞争力。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帮助员工树立正确的职业道德和价值观，提高整体素质。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树立正确的职业道德和价值观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培养员工的团队合作意识，促进团队凝聚力和协作能力。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增强员工的团队意识和合作能力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通过礼仪培训，提升员工的客户服务水平，塑造良好的企业形象。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提升员工的客户服务水平和企业形象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学习商务礼仪规范，提高商务场合的沟通能力。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培养良好的职场形象意识，打造专业形象，展现职业魅力。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职场形象管理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学习有效的沟通技巧，提升职业交流能力和人际关系处理能力。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定期举办专题讲座，分享最新的礼仪知识和实践经验。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通过角色扮演训练，模拟不同场景，提高员工应变能力。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利用情景模拟方式，让员工身临其境，更好地理解和应用礼仪知识。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系统全面的企业礼仪培训课程，覆盖各方面内容。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商务礼仪的概念和重要性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商务礼仪是指在商业活动中应遵循的行为规范和礼貌规则。良好的商务礼仪能够提高商务合作的效率和成功率。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尊重他人是基本的商务礼仪原则之一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保持专业能够树立自身的形象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良好的形象能够提升商务合作的信任度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使用礼貌用语可以彰显教养和礼貌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交际技巧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避免冲突言论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礼物交换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礼物要合适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表达诚挚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礼物要体现关心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主动为他人倒酒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礼貌用餐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不喧哗不失礼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着装要得体得体得体得体得体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穿着要整洁得体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服装要符合商务场合的要求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良好的商务礼仪可以树立企业良好的形象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商务礼仪可以增进商业伙伴间的合作关系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增进商业合作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遵守商务礼仪可有效促进沟通交流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提高沟通效率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良好的商务礼仪有助于树立个人职业形象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选择合适的着装，展现专业形象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选择恰当礼物，表达真诚关怀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礼物交换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善于倾听和表达，维系良好关系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交际技巧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良好的沟通技巧对企业的重要性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增进信息流畅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提升组织内部沟通效率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建立良好的客户关系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简洁清晰的表达更易于传达信息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注重非语言沟通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肢体语言、眼神交流也是沟通的重要方式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掌握积极沟通技巧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积极的沟通态度能带来积极的结果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改善沟通技巧的方法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倾听是一种尊重和理解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职场中的有效沟通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在职场中，有效沟通是成功的关键。无论是内部沟通、与领导的沟通还是客户、书面沟通，都需要技巧和方法，以确保信息的准确传递和理解。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沟通技巧带来的好处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构建良好的工作关系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促进工作效率和生产力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提升企业形象和声誉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沟通技巧不仅影响着企业内部运作，还能直接影响到企业的外部形象和竞争力。通过培训和实践，不断提升沟通技巧对于企业的长远发展至关重要。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https://d.book118.com/487201142011006055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企业礼仪培训的必要性</vt:lpstr>
      <vt:lpstr>目录</vt:lpstr>
      <vt:lpstr>第1章 企业礼仪培训的必要性</vt:lpstr>
      <vt:lpstr> </vt:lpstr>
      <vt:lpstr>礼仪培训的目的</vt:lpstr>
      <vt:lpstr>企业礼仪培训内容</vt:lpstr>
      <vt:lpstr>企业礼仪培训形式</vt:lpstr>
      <vt:lpstr>第2章 商务礼仪</vt:lpstr>
      <vt:lpstr> </vt:lpstr>
      <vt:lpstr>商务礼仪的基本原则</vt:lpstr>
      <vt:lpstr>商务社交礼仪</vt:lpstr>
      <vt:lpstr>商务礼仪的重要性</vt:lpstr>
      <vt:lpstr>商务社交礼仪要点</vt:lpstr>
      <vt:lpstr>第3章 沟通技巧</vt:lpstr>
      <vt:lpstr>良好的沟通技巧对企业的重要性</vt:lpstr>
      <vt:lpstr>改善沟通技巧的方法</vt:lpstr>
      <vt:lpstr> </vt:lpstr>
      <vt:lpstr>沟通技巧带来的好处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2024-09-29T14:44:06.189</cp:lastPrinted>
  <dcterms:created xsi:type="dcterms:W3CDTF">2024-09-29T06:44:06Z</dcterms:created>
  <dcterms:modified xsi:type="dcterms:W3CDTF">2024-09-29T06:44:08Z</dcterms:modified>
</cp:coreProperties>
</file>