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E2958-1776-4E11-9327-99D837BA3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65DBA-4051-4156-85B0-BDD5F36C6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909AA-9888-439E-BA6F-F1FC4B595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AF03A-AE6C-458B-B6F3-0C2195172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99E691-3BE0-4DCF-ACBE-BCE75E997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282FF6-F603-4B47-B7A8-FBE4E9805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ABD81F-BC32-49F4-BEB4-A2BCFC976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3718E-3081-4C25-83AF-194D31E32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FBBF7-F13D-4A9D-A8D2-56475102D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54134-5550-4762-A066-F0F22774A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6524F-077E-4CED-B444-F19C4471A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0026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施工现场消防教育培训总结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2023-12-22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改进与提升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施工现场环境复杂，存在多种火灾隐患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施工人员消防安全意识薄弱，缺乏必要的安全知识和技能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近年来施工现场火灾事故频发，给人民生命财产安全带来严重威胁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提高施工人员的消防安全意识，增强自我保护能力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掌握基本的消防知识和技能，能够在火灾发生时正确应对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确保施工现场的消防安全，降低火灾事故发生的概率和损失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详细介绍了火灾的常见起因，如电气、明火、化学反应等，以及火灾的分类，如A、B、C、D、E类火灾。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火灾的起因和分类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灭火的基本原理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火灾报警和应急通讯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解释了灭火的基本原理，包括隔离、窒息、冷却和抑制等。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讲解了如何正确使用火灾报警器，以及在火灾发生时如何进行有效的应急通讯。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消防安全基本知识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施工现场防火要求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讲解了施工现场的防火要求，包括建筑材料、临时设施、作业场所等方面的防火规定。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特殊作业的消防安全管理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针对施工现场的特殊作业，如焊接、气割等，提出了相应的消防安全管理措施。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施工现场消防安全制度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详细介绍了施工现场的消防安全制度，包括消防安全责任制、防火检查制度等。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83" b="1083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施工现场消防安全规定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000" b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灭火器的日常维护和保养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讲解了灭火器的日常维护和保养方法，包括定期检查压力、更换灭火剂等。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常用灭火器材的介绍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介绍了施工现场常用的灭火器材，如干粉灭火器、二氧化碳灭火器等。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灭火器的使用方法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详细讲解了各种灭火器的正确使用方法，包括拔掉保险销、握住喷嘴等。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灭火器材的使用与维护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火灾应急预案的制定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讲解了如何根据施工现场的实际情况制定有效的火灾应急预案。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火灾逃生的基本原则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介绍了火灾逃生的基本原则，包括保持冷静、迅速报警、寻找安全出口等。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火灾应急处置措施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针对不同类型的火灾，提出了相应的应急处置措施，如使用灭火器扑灭初起火灾等。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火灾应急处理与逃生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闭卷考试、实操演练、案例分析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25" b="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消防法规、消防器材使用、应急处置措施等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合格率达到90%，优秀率达到30%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培训考核情况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https://d.book118.com/488000026065006035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2024-09-14T07:19:39.704</cp:lastPrinted>
  <dcterms:created xsi:type="dcterms:W3CDTF">2024-09-13T23:19:39Z</dcterms:created>
  <dcterms:modified xsi:type="dcterms:W3CDTF">2024-09-13T23:19:41Z</dcterms:modified>
</cp:coreProperties>
</file>