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7273DA-3273-44C3-A2C0-0274FD1BC6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373938-0BE0-4D3E-959E-EE62D08C6D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C15C72-0D22-4837-96D8-3477AAFC52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FCEBD6-38B2-4E3F-8411-BE6EA9E257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A6FEA9-68C7-45DF-A473-2D4213C478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907798-DBA3-41AA-85B1-6D894003BE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6E2BF6-A27E-4D8F-862D-2EEB9A3A4B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E81442-5E2E-4F57-A911-0BA3146478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E987C8-BB80-4231-B58B-073000581E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E03C5C-3D16-4BAB-97A3-32E4B807ED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3CA538-15FC-44B4-A000-A2E24ABF8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800004305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工程测试技术资料课件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工程测试技术概述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工程测试的主要类型</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工程测试的流程与方法</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工程测试工具与技术</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工程测试的挑战与解决方案</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工程测试案例分析</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工程测试技术概述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工程测试技术是指通过一系列试验和检测手段，对工程产品或系统进行性能、功能、可靠性和安全性等方面的评估和验证，以确保其满足设计要求和用户需求。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工程测试技术具有全面性、客观性、准确性和可靠性等特点，能够为产品设计、优化、生产和应用提供重要的数据支持和决策依据。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500" r="2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56" r="15356"/>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通过工程测试，可以发现产品或系统在设计、制造和装配过程中的缺陷和问题，及时进行改进和优化，从而提高产品质量。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提高产品质量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在产品或系统的使用过程中，工程测试可以提前发现潜在的问题和隐患，避免在后期使用中出现故障或事故，降低风险。</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降低风险</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高质量的产品和系统是企业在市场竞争中获胜的关键因素之一。通过工程测试，企业可以确保产品或系统的性能、功能和可靠性达到最佳状态，提高竞争力。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提高竞争力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工程测试的重要性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42" b="534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57" b="255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工程测试技术的发展历程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传统测试技术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传统的工程测试技术主要依靠人工操作和经验判断，测试精度和效率较低。</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自动化测试技术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随着计算机技术和自动化控制技术的发展，工程测试技术逐渐向自动化方向发展，提高了测试的准确性和效率。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智能测试技术</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随着人工智能和机器学习技术的兴起，智能测试技术逐渐成为工程测试领域的研究热点，能够实现更加智能化、自动化的测试和分析。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工程测试的主要类型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622012" y="1989677"/>
            <a:ext cx="1109091" cy="1054132"/>
            <a:chOff x="1622012" y="1989677"/>
            <a:chExt cx="1109091" cy="1054132"/>
          </a:xfrm>
        </p:grpSpPr>
        <p:sp>
          <p:nvSpPr>
            <p:cNvPr id="3" name="AutoShape 3"/>
            <p:cNvSpPr/>
            <p:nvPr/>
          </p:nvSpPr>
          <p:spPr>
            <a:xfrm>
              <a:off x="1622012" y="1989677"/>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81759" y="2250567"/>
              <a:ext cx="646938" cy="646748"/>
            </a:xfrm>
            <a:custGeom>
              <a:rect l="l" t="t" r="r" b="b"/>
              <a:pathLst>
                <a:path w="411" h="412">
                  <a:moveTo>
                    <a:pt x="337" y="198"/>
                  </a:moveTo>
                  <a:cubicBezTo>
                    <a:pt x="316" y="198"/>
                    <a:pt x="298" y="206"/>
                    <a:pt x="284" y="220"/>
                  </a:cubicBezTo>
                  <a:cubicBezTo>
                    <a:pt x="249" y="185"/>
                    <a:pt x="249" y="185"/>
                    <a:pt x="249" y="185"/>
                  </a:cubicBezTo>
                  <a:cubicBezTo>
                    <a:pt x="270" y="166"/>
                    <a:pt x="283" y="138"/>
                    <a:pt x="283" y="107"/>
                  </a:cubicBezTo>
                  <a:cubicBezTo>
                    <a:pt x="283" y="48"/>
                    <a:pt x="235" y="0"/>
                    <a:pt x="176" y="0"/>
                  </a:cubicBezTo>
                  <a:cubicBezTo>
                    <a:pt x="117" y="0"/>
                    <a:pt x="68" y="48"/>
                    <a:pt x="68" y="107"/>
                  </a:cubicBezTo>
                  <a:cubicBezTo>
                    <a:pt x="68" y="144"/>
                    <a:pt x="88" y="177"/>
                    <a:pt x="116" y="196"/>
                  </a:cubicBezTo>
                  <a:cubicBezTo>
                    <a:pt x="96" y="266"/>
                    <a:pt x="96" y="266"/>
                    <a:pt x="96" y="266"/>
                  </a:cubicBezTo>
                  <a:cubicBezTo>
                    <a:pt x="89" y="264"/>
                    <a:pt x="82" y="263"/>
                    <a:pt x="74" y="263"/>
                  </a:cubicBezTo>
                  <a:cubicBezTo>
                    <a:pt x="33" y="263"/>
                    <a:pt x="0" y="296"/>
                    <a:pt x="0" y="337"/>
                  </a:cubicBezTo>
                  <a:cubicBezTo>
                    <a:pt x="0" y="378"/>
                    <a:pt x="33" y="412"/>
                    <a:pt x="74" y="412"/>
                  </a:cubicBezTo>
                  <a:cubicBezTo>
                    <a:pt x="115" y="412"/>
                    <a:pt x="149" y="378"/>
                    <a:pt x="149" y="337"/>
                  </a:cubicBezTo>
                  <a:cubicBezTo>
                    <a:pt x="149" y="309"/>
                    <a:pt x="133" y="284"/>
                    <a:pt x="110" y="272"/>
                  </a:cubicBezTo>
                  <a:cubicBezTo>
                    <a:pt x="130" y="204"/>
                    <a:pt x="130" y="204"/>
                    <a:pt x="130" y="204"/>
                  </a:cubicBezTo>
                  <a:cubicBezTo>
                    <a:pt x="144" y="210"/>
                    <a:pt x="159" y="214"/>
                    <a:pt x="176" y="214"/>
                  </a:cubicBezTo>
                  <a:cubicBezTo>
                    <a:pt x="199" y="214"/>
                    <a:pt x="220" y="207"/>
                    <a:pt x="238" y="195"/>
                  </a:cubicBezTo>
                  <a:cubicBezTo>
                    <a:pt x="275" y="232"/>
                    <a:pt x="275" y="232"/>
                    <a:pt x="275" y="232"/>
                  </a:cubicBezTo>
                  <a:cubicBezTo>
                    <a:pt x="267" y="243"/>
                    <a:pt x="262" y="257"/>
                    <a:pt x="262" y="273"/>
                  </a:cubicBezTo>
                  <a:cubicBezTo>
                    <a:pt x="262" y="314"/>
                    <a:pt x="296" y="347"/>
                    <a:pt x="337" y="347"/>
                  </a:cubicBezTo>
                  <a:cubicBezTo>
                    <a:pt x="378" y="347"/>
                    <a:pt x="411" y="314"/>
                    <a:pt x="411" y="273"/>
                  </a:cubicBezTo>
                  <a:cubicBezTo>
                    <a:pt x="411" y="231"/>
                    <a:pt x="378" y="198"/>
                    <a:pt x="337" y="198"/>
                  </a:cubicBezTo>
                  <a:close/>
                  <a:moveTo>
                    <a:pt x="134" y="337"/>
                  </a:moveTo>
                  <a:cubicBezTo>
                    <a:pt x="134" y="370"/>
                    <a:pt x="107" y="397"/>
                    <a:pt x="74" y="397"/>
                  </a:cubicBezTo>
                  <a:cubicBezTo>
                    <a:pt x="41" y="397"/>
                    <a:pt x="14" y="370"/>
                    <a:pt x="14" y="337"/>
                  </a:cubicBezTo>
                  <a:cubicBezTo>
                    <a:pt x="14" y="304"/>
                    <a:pt x="41" y="278"/>
                    <a:pt x="74" y="278"/>
                  </a:cubicBezTo>
                  <a:cubicBezTo>
                    <a:pt x="107" y="278"/>
                    <a:pt x="134" y="304"/>
                    <a:pt x="134" y="337"/>
                  </a:cubicBezTo>
                  <a:close/>
                  <a:moveTo>
                    <a:pt x="83" y="107"/>
                  </a:moveTo>
                  <a:cubicBezTo>
                    <a:pt x="83" y="56"/>
                    <a:pt x="125" y="14"/>
                    <a:pt x="176" y="14"/>
                  </a:cubicBezTo>
                  <a:cubicBezTo>
                    <a:pt x="227" y="14"/>
                    <a:pt x="268" y="56"/>
                    <a:pt x="268" y="107"/>
                  </a:cubicBezTo>
                  <a:cubicBezTo>
                    <a:pt x="268" y="158"/>
                    <a:pt x="227" y="200"/>
                    <a:pt x="176" y="200"/>
                  </a:cubicBezTo>
                  <a:cubicBezTo>
                    <a:pt x="125" y="200"/>
                    <a:pt x="83" y="158"/>
                    <a:pt x="83" y="107"/>
                  </a:cubicBezTo>
                  <a:close/>
                  <a:moveTo>
                    <a:pt x="337" y="332"/>
                  </a:moveTo>
                  <a:cubicBezTo>
                    <a:pt x="304" y="332"/>
                    <a:pt x="277" y="306"/>
                    <a:pt x="277" y="273"/>
                  </a:cubicBezTo>
                  <a:cubicBezTo>
                    <a:pt x="277" y="240"/>
                    <a:pt x="304" y="213"/>
                    <a:pt x="337" y="213"/>
                  </a:cubicBezTo>
                  <a:cubicBezTo>
                    <a:pt x="370" y="213"/>
                    <a:pt x="397" y="240"/>
                    <a:pt x="397" y="273"/>
                  </a:cubicBezTo>
                  <a:cubicBezTo>
                    <a:pt x="397" y="306"/>
                    <a:pt x="370" y="332"/>
                    <a:pt x="337" y="3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537162" y="3598354"/>
            <a:ext cx="1109091" cy="1054132"/>
            <a:chOff x="8537162" y="3598354"/>
            <a:chExt cx="1109091" cy="1054132"/>
          </a:xfrm>
        </p:grpSpPr>
        <p:sp>
          <p:nvSpPr>
            <p:cNvPr id="6" name="AutoShape 6"/>
            <p:cNvSpPr/>
            <p:nvPr/>
          </p:nvSpPr>
          <p:spPr>
            <a:xfrm>
              <a:off x="8537162"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16448" y="3874675"/>
              <a:ext cx="350425" cy="644557"/>
            </a:xfrm>
            <a:custGeom>
              <a:rect l="l" t="t" r="r" b="b"/>
              <a:pathLst>
                <a:path w="122" h="225">
                  <a:moveTo>
                    <a:pt x="3" y="57"/>
                  </a:moveTo>
                  <a:cubicBezTo>
                    <a:pt x="1" y="59"/>
                    <a:pt x="1" y="62"/>
                    <a:pt x="2" y="65"/>
                  </a:cubicBezTo>
                  <a:cubicBezTo>
                    <a:pt x="3" y="69"/>
                    <a:pt x="3" y="69"/>
                    <a:pt x="3" y="69"/>
                  </a:cubicBezTo>
                  <a:cubicBezTo>
                    <a:pt x="4" y="74"/>
                    <a:pt x="9" y="77"/>
                    <a:pt x="14" y="77"/>
                  </a:cubicBezTo>
                  <a:cubicBezTo>
                    <a:pt x="14" y="77"/>
                    <a:pt x="14" y="77"/>
                    <a:pt x="14" y="77"/>
                  </a:cubicBezTo>
                  <a:cubicBezTo>
                    <a:pt x="15" y="77"/>
                    <a:pt x="16" y="77"/>
                    <a:pt x="17" y="76"/>
                  </a:cubicBezTo>
                  <a:cubicBezTo>
                    <a:pt x="112" y="48"/>
                    <a:pt x="112" y="48"/>
                    <a:pt x="112" y="48"/>
                  </a:cubicBezTo>
                  <a:cubicBezTo>
                    <a:pt x="115" y="47"/>
                    <a:pt x="118" y="45"/>
                    <a:pt x="119" y="42"/>
                  </a:cubicBezTo>
                  <a:cubicBezTo>
                    <a:pt x="120" y="40"/>
                    <a:pt x="121" y="37"/>
                    <a:pt x="120" y="34"/>
                  </a:cubicBezTo>
                  <a:cubicBezTo>
                    <a:pt x="119" y="30"/>
                    <a:pt x="119" y="30"/>
                    <a:pt x="119" y="30"/>
                  </a:cubicBezTo>
                  <a:cubicBezTo>
                    <a:pt x="117" y="25"/>
                    <a:pt x="113" y="22"/>
                    <a:pt x="108" y="22"/>
                  </a:cubicBezTo>
                  <a:cubicBezTo>
                    <a:pt x="107" y="22"/>
                    <a:pt x="106" y="22"/>
                    <a:pt x="105" y="23"/>
                  </a:cubicBezTo>
                  <a:cubicBezTo>
                    <a:pt x="9" y="51"/>
                    <a:pt x="9" y="51"/>
                    <a:pt x="9" y="51"/>
                  </a:cubicBezTo>
                  <a:cubicBezTo>
                    <a:pt x="6" y="52"/>
                    <a:pt x="4" y="54"/>
                    <a:pt x="3" y="57"/>
                  </a:cubicBezTo>
                  <a:close/>
                  <a:moveTo>
                    <a:pt x="106" y="28"/>
                  </a:moveTo>
                  <a:cubicBezTo>
                    <a:pt x="107" y="28"/>
                    <a:pt x="107" y="28"/>
                    <a:pt x="108" y="28"/>
                  </a:cubicBezTo>
                  <a:cubicBezTo>
                    <a:pt x="110" y="28"/>
                    <a:pt x="112" y="30"/>
                    <a:pt x="113" y="32"/>
                  </a:cubicBezTo>
                  <a:cubicBezTo>
                    <a:pt x="114" y="35"/>
                    <a:pt x="114" y="35"/>
                    <a:pt x="114" y="35"/>
                  </a:cubicBezTo>
                  <a:cubicBezTo>
                    <a:pt x="115" y="37"/>
                    <a:pt x="114" y="38"/>
                    <a:pt x="114" y="40"/>
                  </a:cubicBezTo>
                  <a:cubicBezTo>
                    <a:pt x="113" y="41"/>
                    <a:pt x="112" y="42"/>
                    <a:pt x="111" y="42"/>
                  </a:cubicBezTo>
                  <a:cubicBezTo>
                    <a:pt x="15" y="71"/>
                    <a:pt x="15" y="71"/>
                    <a:pt x="15" y="71"/>
                  </a:cubicBezTo>
                  <a:cubicBezTo>
                    <a:pt x="15" y="71"/>
                    <a:pt x="14" y="71"/>
                    <a:pt x="14" y="71"/>
                  </a:cubicBezTo>
                  <a:cubicBezTo>
                    <a:pt x="14" y="71"/>
                    <a:pt x="14" y="71"/>
                    <a:pt x="14" y="71"/>
                  </a:cubicBezTo>
                  <a:cubicBezTo>
                    <a:pt x="11" y="71"/>
                    <a:pt x="9" y="69"/>
                    <a:pt x="9" y="67"/>
                  </a:cubicBezTo>
                  <a:cubicBezTo>
                    <a:pt x="8" y="63"/>
                    <a:pt x="8" y="63"/>
                    <a:pt x="8" y="63"/>
                  </a:cubicBezTo>
                  <a:cubicBezTo>
                    <a:pt x="7" y="62"/>
                    <a:pt x="7" y="61"/>
                    <a:pt x="8" y="59"/>
                  </a:cubicBezTo>
                  <a:cubicBezTo>
                    <a:pt x="9" y="58"/>
                    <a:pt x="10" y="57"/>
                    <a:pt x="11" y="57"/>
                  </a:cubicBezTo>
                  <a:lnTo>
                    <a:pt x="106" y="28"/>
                  </a:lnTo>
                  <a:close/>
                  <a:moveTo>
                    <a:pt x="3" y="35"/>
                  </a:moveTo>
                  <a:cubicBezTo>
                    <a:pt x="4" y="40"/>
                    <a:pt x="9" y="43"/>
                    <a:pt x="14" y="43"/>
                  </a:cubicBezTo>
                  <a:cubicBezTo>
                    <a:pt x="15" y="43"/>
                    <a:pt x="16" y="43"/>
                    <a:pt x="17" y="43"/>
                  </a:cubicBezTo>
                  <a:cubicBezTo>
                    <a:pt x="66" y="28"/>
                    <a:pt x="66" y="28"/>
                    <a:pt x="66" y="28"/>
                  </a:cubicBezTo>
                  <a:cubicBezTo>
                    <a:pt x="72" y="26"/>
                    <a:pt x="76" y="19"/>
                    <a:pt x="74" y="13"/>
                  </a:cubicBezTo>
                  <a:cubicBezTo>
                    <a:pt x="73" y="10"/>
                    <a:pt x="73" y="10"/>
                    <a:pt x="73" y="10"/>
                  </a:cubicBezTo>
                  <a:cubicBezTo>
                    <a:pt x="71" y="4"/>
                    <a:pt x="65" y="0"/>
                    <a:pt x="59" y="2"/>
                  </a:cubicBezTo>
                  <a:cubicBezTo>
                    <a:pt x="9" y="17"/>
                    <a:pt x="9" y="17"/>
                    <a:pt x="9" y="17"/>
                  </a:cubicBezTo>
                  <a:cubicBezTo>
                    <a:pt x="3" y="19"/>
                    <a:pt x="0" y="25"/>
                    <a:pt x="2" y="31"/>
                  </a:cubicBezTo>
                  <a:lnTo>
                    <a:pt x="3" y="35"/>
                  </a:lnTo>
                  <a:close/>
                  <a:moveTo>
                    <a:pt x="11" y="23"/>
                  </a:moveTo>
                  <a:cubicBezTo>
                    <a:pt x="61" y="8"/>
                    <a:pt x="61" y="8"/>
                    <a:pt x="61" y="8"/>
                  </a:cubicBezTo>
                  <a:cubicBezTo>
                    <a:pt x="61" y="8"/>
                    <a:pt x="62" y="8"/>
                    <a:pt x="62" y="8"/>
                  </a:cubicBezTo>
                  <a:cubicBezTo>
                    <a:pt x="64" y="8"/>
                    <a:pt x="67" y="9"/>
                    <a:pt x="67" y="12"/>
                  </a:cubicBezTo>
                  <a:cubicBezTo>
                    <a:pt x="68" y="15"/>
                    <a:pt x="68" y="15"/>
                    <a:pt x="68" y="15"/>
                  </a:cubicBezTo>
                  <a:cubicBezTo>
                    <a:pt x="69" y="18"/>
                    <a:pt x="68" y="21"/>
                    <a:pt x="65" y="22"/>
                  </a:cubicBezTo>
                  <a:cubicBezTo>
                    <a:pt x="15" y="37"/>
                    <a:pt x="15" y="37"/>
                    <a:pt x="15" y="37"/>
                  </a:cubicBezTo>
                  <a:cubicBezTo>
                    <a:pt x="15" y="37"/>
                    <a:pt x="14" y="37"/>
                    <a:pt x="14" y="37"/>
                  </a:cubicBezTo>
                  <a:cubicBezTo>
                    <a:pt x="11" y="37"/>
                    <a:pt x="9" y="36"/>
                    <a:pt x="9" y="33"/>
                  </a:cubicBezTo>
                  <a:cubicBezTo>
                    <a:pt x="8" y="30"/>
                    <a:pt x="8" y="30"/>
                    <a:pt x="8" y="30"/>
                  </a:cubicBezTo>
                  <a:cubicBezTo>
                    <a:pt x="7" y="27"/>
                    <a:pt x="8" y="24"/>
                    <a:pt x="11" y="23"/>
                  </a:cubicBezTo>
                  <a:close/>
                  <a:moveTo>
                    <a:pt x="120" y="101"/>
                  </a:moveTo>
                  <a:cubicBezTo>
                    <a:pt x="119" y="97"/>
                    <a:pt x="119" y="97"/>
                    <a:pt x="119" y="97"/>
                  </a:cubicBezTo>
                  <a:cubicBezTo>
                    <a:pt x="117" y="92"/>
                    <a:pt x="110" y="88"/>
                    <a:pt x="105" y="90"/>
                  </a:cubicBezTo>
                  <a:cubicBezTo>
                    <a:pt x="82" y="96"/>
                    <a:pt x="82" y="96"/>
                    <a:pt x="82" y="96"/>
                  </a:cubicBezTo>
                  <a:cubicBezTo>
                    <a:pt x="76" y="98"/>
                    <a:pt x="72" y="104"/>
                    <a:pt x="72" y="110"/>
                  </a:cubicBezTo>
                  <a:cubicBezTo>
                    <a:pt x="72" y="138"/>
                    <a:pt x="72" y="138"/>
                    <a:pt x="72" y="138"/>
                  </a:cubicBezTo>
                  <a:cubicBezTo>
                    <a:pt x="55" y="138"/>
                    <a:pt x="55" y="138"/>
                    <a:pt x="55" y="138"/>
                  </a:cubicBezTo>
                  <a:cubicBezTo>
                    <a:pt x="55" y="106"/>
                    <a:pt x="55" y="106"/>
                    <a:pt x="55" y="106"/>
                  </a:cubicBezTo>
                  <a:cubicBezTo>
                    <a:pt x="55" y="104"/>
                    <a:pt x="54" y="101"/>
                    <a:pt x="53" y="99"/>
                  </a:cubicBezTo>
                  <a:cubicBezTo>
                    <a:pt x="112" y="82"/>
                    <a:pt x="112" y="82"/>
                    <a:pt x="112" y="82"/>
                  </a:cubicBezTo>
                  <a:cubicBezTo>
                    <a:pt x="115" y="81"/>
                    <a:pt x="118" y="79"/>
                    <a:pt x="119" y="76"/>
                  </a:cubicBezTo>
                  <a:cubicBezTo>
                    <a:pt x="120" y="73"/>
                    <a:pt x="121" y="70"/>
                    <a:pt x="120" y="67"/>
                  </a:cubicBezTo>
                  <a:cubicBezTo>
                    <a:pt x="119" y="64"/>
                    <a:pt x="119" y="64"/>
                    <a:pt x="119" y="64"/>
                  </a:cubicBezTo>
                  <a:cubicBezTo>
                    <a:pt x="117" y="58"/>
                    <a:pt x="110" y="54"/>
                    <a:pt x="105" y="56"/>
                  </a:cubicBezTo>
                  <a:cubicBezTo>
                    <a:pt x="9" y="85"/>
                    <a:pt x="9" y="85"/>
                    <a:pt x="9" y="85"/>
                  </a:cubicBezTo>
                  <a:cubicBezTo>
                    <a:pt x="6" y="86"/>
                    <a:pt x="4" y="88"/>
                    <a:pt x="3" y="90"/>
                  </a:cubicBezTo>
                  <a:cubicBezTo>
                    <a:pt x="1" y="92"/>
                    <a:pt x="1" y="95"/>
                    <a:pt x="1" y="97"/>
                  </a:cubicBezTo>
                  <a:cubicBezTo>
                    <a:pt x="2" y="98"/>
                    <a:pt x="2" y="98"/>
                    <a:pt x="2" y="99"/>
                  </a:cubicBezTo>
                  <a:cubicBezTo>
                    <a:pt x="3" y="102"/>
                    <a:pt x="3" y="102"/>
                    <a:pt x="3" y="102"/>
                  </a:cubicBezTo>
                  <a:cubicBezTo>
                    <a:pt x="4" y="106"/>
                    <a:pt x="7" y="109"/>
                    <a:pt x="10" y="110"/>
                  </a:cubicBezTo>
                  <a:cubicBezTo>
                    <a:pt x="11" y="110"/>
                    <a:pt x="11" y="110"/>
                    <a:pt x="11" y="110"/>
                  </a:cubicBezTo>
                  <a:cubicBezTo>
                    <a:pt x="23" y="113"/>
                    <a:pt x="23" y="113"/>
                    <a:pt x="23" y="113"/>
                  </a:cubicBezTo>
                  <a:cubicBezTo>
                    <a:pt x="26" y="114"/>
                    <a:pt x="28" y="118"/>
                    <a:pt x="28" y="121"/>
                  </a:cubicBezTo>
                  <a:cubicBezTo>
                    <a:pt x="28" y="138"/>
                    <a:pt x="28" y="138"/>
                    <a:pt x="28" y="138"/>
                  </a:cubicBezTo>
                  <a:cubicBezTo>
                    <a:pt x="17" y="138"/>
                    <a:pt x="17" y="138"/>
                    <a:pt x="17" y="138"/>
                  </a:cubicBezTo>
                  <a:cubicBezTo>
                    <a:pt x="17" y="187"/>
                    <a:pt x="17" y="187"/>
                    <a:pt x="17" y="187"/>
                  </a:cubicBezTo>
                  <a:cubicBezTo>
                    <a:pt x="17" y="199"/>
                    <a:pt x="28" y="208"/>
                    <a:pt x="40" y="209"/>
                  </a:cubicBezTo>
                  <a:cubicBezTo>
                    <a:pt x="40" y="214"/>
                    <a:pt x="40" y="214"/>
                    <a:pt x="40" y="214"/>
                  </a:cubicBezTo>
                  <a:cubicBezTo>
                    <a:pt x="40" y="220"/>
                    <a:pt x="46" y="225"/>
                    <a:pt x="53" y="225"/>
                  </a:cubicBezTo>
                  <a:cubicBezTo>
                    <a:pt x="74" y="225"/>
                    <a:pt x="74" y="225"/>
                    <a:pt x="74" y="225"/>
                  </a:cubicBezTo>
                  <a:cubicBezTo>
                    <a:pt x="81" y="225"/>
                    <a:pt x="87" y="220"/>
                    <a:pt x="87" y="214"/>
                  </a:cubicBezTo>
                  <a:cubicBezTo>
                    <a:pt x="87" y="209"/>
                    <a:pt x="87" y="209"/>
                    <a:pt x="87" y="209"/>
                  </a:cubicBezTo>
                  <a:cubicBezTo>
                    <a:pt x="99" y="208"/>
                    <a:pt x="110" y="199"/>
                    <a:pt x="110" y="187"/>
                  </a:cubicBezTo>
                  <a:cubicBezTo>
                    <a:pt x="110" y="138"/>
                    <a:pt x="110" y="138"/>
                    <a:pt x="110" y="138"/>
                  </a:cubicBezTo>
                  <a:cubicBezTo>
                    <a:pt x="99" y="138"/>
                    <a:pt x="99" y="138"/>
                    <a:pt x="99" y="138"/>
                  </a:cubicBezTo>
                  <a:cubicBezTo>
                    <a:pt x="99" y="125"/>
                    <a:pt x="99" y="125"/>
                    <a:pt x="99" y="125"/>
                  </a:cubicBezTo>
                  <a:cubicBezTo>
                    <a:pt x="99" y="122"/>
                    <a:pt x="101" y="118"/>
                    <a:pt x="104" y="117"/>
                  </a:cubicBezTo>
                  <a:cubicBezTo>
                    <a:pt x="112" y="115"/>
                    <a:pt x="112" y="115"/>
                    <a:pt x="112" y="115"/>
                  </a:cubicBezTo>
                  <a:cubicBezTo>
                    <a:pt x="118" y="113"/>
                    <a:pt x="122" y="107"/>
                    <a:pt x="120" y="101"/>
                  </a:cubicBezTo>
                  <a:close/>
                  <a:moveTo>
                    <a:pt x="43" y="98"/>
                  </a:moveTo>
                  <a:cubicBezTo>
                    <a:pt x="45" y="99"/>
                    <a:pt x="46" y="100"/>
                    <a:pt x="47" y="101"/>
                  </a:cubicBezTo>
                  <a:cubicBezTo>
                    <a:pt x="48" y="103"/>
                    <a:pt x="49" y="104"/>
                    <a:pt x="49" y="106"/>
                  </a:cubicBezTo>
                  <a:cubicBezTo>
                    <a:pt x="49" y="138"/>
                    <a:pt x="49" y="138"/>
                    <a:pt x="49" y="138"/>
                  </a:cubicBezTo>
                  <a:cubicBezTo>
                    <a:pt x="35" y="138"/>
                    <a:pt x="35" y="138"/>
                    <a:pt x="35" y="138"/>
                  </a:cubicBezTo>
                  <a:cubicBezTo>
                    <a:pt x="35" y="121"/>
                    <a:pt x="35" y="121"/>
                    <a:pt x="35" y="121"/>
                  </a:cubicBezTo>
                  <a:cubicBezTo>
                    <a:pt x="35" y="116"/>
                    <a:pt x="30" y="110"/>
                    <a:pt x="25" y="108"/>
                  </a:cubicBezTo>
                  <a:cubicBezTo>
                    <a:pt x="25" y="108"/>
                    <a:pt x="24" y="108"/>
                    <a:pt x="24" y="108"/>
                  </a:cubicBezTo>
                  <a:cubicBezTo>
                    <a:pt x="13" y="104"/>
                    <a:pt x="13" y="104"/>
                    <a:pt x="13" y="104"/>
                  </a:cubicBezTo>
                  <a:cubicBezTo>
                    <a:pt x="12" y="104"/>
                    <a:pt x="12" y="104"/>
                    <a:pt x="12" y="104"/>
                  </a:cubicBezTo>
                  <a:cubicBezTo>
                    <a:pt x="10" y="104"/>
                    <a:pt x="9" y="102"/>
                    <a:pt x="9" y="101"/>
                  </a:cubicBezTo>
                  <a:cubicBezTo>
                    <a:pt x="8" y="97"/>
                    <a:pt x="8" y="97"/>
                    <a:pt x="8" y="97"/>
                  </a:cubicBezTo>
                  <a:cubicBezTo>
                    <a:pt x="8" y="97"/>
                    <a:pt x="8" y="97"/>
                    <a:pt x="8" y="97"/>
                  </a:cubicBezTo>
                  <a:cubicBezTo>
                    <a:pt x="7" y="96"/>
                    <a:pt x="7" y="94"/>
                    <a:pt x="8" y="93"/>
                  </a:cubicBezTo>
                  <a:cubicBezTo>
                    <a:pt x="9" y="92"/>
                    <a:pt x="10" y="91"/>
                    <a:pt x="11" y="90"/>
                  </a:cubicBezTo>
                  <a:cubicBezTo>
                    <a:pt x="12" y="90"/>
                    <a:pt x="12" y="90"/>
                    <a:pt x="12" y="90"/>
                  </a:cubicBezTo>
                  <a:cubicBezTo>
                    <a:pt x="13" y="90"/>
                    <a:pt x="13" y="90"/>
                    <a:pt x="13" y="90"/>
                  </a:cubicBezTo>
                  <a:cubicBezTo>
                    <a:pt x="24" y="86"/>
                    <a:pt x="24" y="86"/>
                    <a:pt x="24" y="86"/>
                  </a:cubicBezTo>
                  <a:cubicBezTo>
                    <a:pt x="106" y="62"/>
                    <a:pt x="106" y="62"/>
                    <a:pt x="106" y="62"/>
                  </a:cubicBezTo>
                  <a:cubicBezTo>
                    <a:pt x="107" y="62"/>
                    <a:pt x="107" y="62"/>
                    <a:pt x="108" y="62"/>
                  </a:cubicBezTo>
                  <a:cubicBezTo>
                    <a:pt x="110" y="62"/>
                    <a:pt x="112" y="63"/>
                    <a:pt x="113" y="66"/>
                  </a:cubicBezTo>
                  <a:cubicBezTo>
                    <a:pt x="114" y="69"/>
                    <a:pt x="114" y="69"/>
                    <a:pt x="114" y="69"/>
                  </a:cubicBezTo>
                  <a:cubicBezTo>
                    <a:pt x="115" y="71"/>
                    <a:pt x="114" y="72"/>
                    <a:pt x="114" y="73"/>
                  </a:cubicBezTo>
                  <a:cubicBezTo>
                    <a:pt x="113" y="74"/>
                    <a:pt x="112" y="75"/>
                    <a:pt x="111" y="76"/>
                  </a:cubicBezTo>
                  <a:cubicBezTo>
                    <a:pt x="49" y="94"/>
                    <a:pt x="49" y="94"/>
                    <a:pt x="49" y="94"/>
                  </a:cubicBezTo>
                  <a:cubicBezTo>
                    <a:pt x="39" y="97"/>
                    <a:pt x="43" y="98"/>
                    <a:pt x="43" y="98"/>
                  </a:cubicBezTo>
                  <a:close/>
                  <a:moveTo>
                    <a:pt x="111" y="109"/>
                  </a:moveTo>
                  <a:cubicBezTo>
                    <a:pt x="103" y="111"/>
                    <a:pt x="103" y="111"/>
                    <a:pt x="103" y="111"/>
                  </a:cubicBezTo>
                  <a:cubicBezTo>
                    <a:pt x="97" y="113"/>
                    <a:pt x="92" y="119"/>
                    <a:pt x="92" y="125"/>
                  </a:cubicBezTo>
                  <a:cubicBezTo>
                    <a:pt x="92" y="138"/>
                    <a:pt x="92" y="138"/>
                    <a:pt x="92" y="138"/>
                  </a:cubicBezTo>
                  <a:cubicBezTo>
                    <a:pt x="78" y="138"/>
                    <a:pt x="78" y="138"/>
                    <a:pt x="78" y="138"/>
                  </a:cubicBezTo>
                  <a:cubicBezTo>
                    <a:pt x="78" y="110"/>
                    <a:pt x="78" y="110"/>
                    <a:pt x="78" y="110"/>
                  </a:cubicBezTo>
                  <a:cubicBezTo>
                    <a:pt x="78" y="107"/>
                    <a:pt x="81" y="103"/>
                    <a:pt x="84" y="102"/>
                  </a:cubicBezTo>
                  <a:cubicBezTo>
                    <a:pt x="106" y="96"/>
                    <a:pt x="106" y="96"/>
                    <a:pt x="106" y="96"/>
                  </a:cubicBezTo>
                  <a:cubicBezTo>
                    <a:pt x="109" y="95"/>
                    <a:pt x="112" y="96"/>
                    <a:pt x="113" y="99"/>
                  </a:cubicBezTo>
                  <a:cubicBezTo>
                    <a:pt x="114" y="103"/>
                    <a:pt x="114" y="103"/>
                    <a:pt x="114" y="103"/>
                  </a:cubicBezTo>
                  <a:cubicBezTo>
                    <a:pt x="115" y="106"/>
                    <a:pt x="113" y="109"/>
                    <a:pt x="111" y="10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232112" y="2046827"/>
            <a:ext cx="1109091" cy="1056227"/>
            <a:chOff x="6232112" y="2046827"/>
            <a:chExt cx="1109091" cy="1056227"/>
          </a:xfrm>
        </p:grpSpPr>
        <p:sp>
          <p:nvSpPr>
            <p:cNvPr id="9" name="AutoShape 9"/>
            <p:cNvSpPr/>
            <p:nvPr/>
          </p:nvSpPr>
          <p:spPr>
            <a:xfrm>
              <a:off x="6232112" y="2046827"/>
              <a:ext cx="1109091" cy="1056227"/>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527768" y="2381536"/>
              <a:ext cx="546354" cy="546164"/>
            </a:xfrm>
            <a:custGeom>
              <a:rect l="l" t="t" r="r" b="b"/>
              <a:pathLst>
                <a:path w="347" h="347">
                  <a:moveTo>
                    <a:pt x="174" y="0"/>
                  </a:moveTo>
                  <a:cubicBezTo>
                    <a:pt x="78" y="0"/>
                    <a:pt x="0" y="78"/>
                    <a:pt x="0" y="174"/>
                  </a:cubicBezTo>
                  <a:cubicBezTo>
                    <a:pt x="0" y="269"/>
                    <a:pt x="78" y="347"/>
                    <a:pt x="174" y="347"/>
                  </a:cubicBezTo>
                  <a:cubicBezTo>
                    <a:pt x="269" y="347"/>
                    <a:pt x="347" y="269"/>
                    <a:pt x="347" y="174"/>
                  </a:cubicBezTo>
                  <a:cubicBezTo>
                    <a:pt x="347" y="78"/>
                    <a:pt x="269" y="0"/>
                    <a:pt x="174" y="0"/>
                  </a:cubicBezTo>
                  <a:close/>
                  <a:moveTo>
                    <a:pt x="332" y="166"/>
                  </a:moveTo>
                  <a:cubicBezTo>
                    <a:pt x="283" y="166"/>
                    <a:pt x="283" y="166"/>
                    <a:pt x="283" y="166"/>
                  </a:cubicBezTo>
                  <a:cubicBezTo>
                    <a:pt x="281" y="107"/>
                    <a:pt x="261" y="55"/>
                    <a:pt x="231" y="26"/>
                  </a:cubicBezTo>
                  <a:cubicBezTo>
                    <a:pt x="288" y="48"/>
                    <a:pt x="329" y="102"/>
                    <a:pt x="332" y="166"/>
                  </a:cubicBezTo>
                  <a:close/>
                  <a:moveTo>
                    <a:pt x="174" y="332"/>
                  </a:moveTo>
                  <a:cubicBezTo>
                    <a:pt x="165" y="330"/>
                    <a:pt x="148" y="277"/>
                    <a:pt x="147" y="181"/>
                  </a:cubicBezTo>
                  <a:cubicBezTo>
                    <a:pt x="200" y="181"/>
                    <a:pt x="200" y="181"/>
                    <a:pt x="200" y="181"/>
                  </a:cubicBezTo>
                  <a:cubicBezTo>
                    <a:pt x="199" y="277"/>
                    <a:pt x="183" y="330"/>
                    <a:pt x="174" y="332"/>
                  </a:cubicBezTo>
                  <a:close/>
                  <a:moveTo>
                    <a:pt x="147" y="166"/>
                  </a:moveTo>
                  <a:cubicBezTo>
                    <a:pt x="148" y="70"/>
                    <a:pt x="165" y="17"/>
                    <a:pt x="174" y="15"/>
                  </a:cubicBezTo>
                  <a:cubicBezTo>
                    <a:pt x="174" y="15"/>
                    <a:pt x="174" y="15"/>
                    <a:pt x="174" y="15"/>
                  </a:cubicBezTo>
                  <a:cubicBezTo>
                    <a:pt x="183" y="17"/>
                    <a:pt x="199" y="70"/>
                    <a:pt x="200" y="166"/>
                  </a:cubicBezTo>
                  <a:lnTo>
                    <a:pt x="147" y="166"/>
                  </a:lnTo>
                  <a:close/>
                  <a:moveTo>
                    <a:pt x="153" y="19"/>
                  </a:moveTo>
                  <a:cubicBezTo>
                    <a:pt x="138" y="51"/>
                    <a:pt x="133" y="118"/>
                    <a:pt x="133" y="166"/>
                  </a:cubicBezTo>
                  <a:cubicBezTo>
                    <a:pt x="79" y="166"/>
                    <a:pt x="79" y="166"/>
                    <a:pt x="79" y="166"/>
                  </a:cubicBezTo>
                  <a:cubicBezTo>
                    <a:pt x="81" y="94"/>
                    <a:pt x="112" y="34"/>
                    <a:pt x="153" y="19"/>
                  </a:cubicBezTo>
                  <a:close/>
                  <a:moveTo>
                    <a:pt x="133" y="181"/>
                  </a:moveTo>
                  <a:cubicBezTo>
                    <a:pt x="133" y="229"/>
                    <a:pt x="138" y="296"/>
                    <a:pt x="153" y="329"/>
                  </a:cubicBezTo>
                  <a:cubicBezTo>
                    <a:pt x="112" y="313"/>
                    <a:pt x="81" y="254"/>
                    <a:pt x="79" y="181"/>
                  </a:cubicBezTo>
                  <a:lnTo>
                    <a:pt x="133" y="181"/>
                  </a:lnTo>
                  <a:close/>
                  <a:moveTo>
                    <a:pt x="194" y="329"/>
                  </a:moveTo>
                  <a:cubicBezTo>
                    <a:pt x="209" y="296"/>
                    <a:pt x="214" y="229"/>
                    <a:pt x="215" y="181"/>
                  </a:cubicBezTo>
                  <a:cubicBezTo>
                    <a:pt x="268" y="181"/>
                    <a:pt x="268" y="181"/>
                    <a:pt x="268" y="181"/>
                  </a:cubicBezTo>
                  <a:cubicBezTo>
                    <a:pt x="266" y="254"/>
                    <a:pt x="235" y="313"/>
                    <a:pt x="194" y="329"/>
                  </a:cubicBezTo>
                  <a:close/>
                  <a:moveTo>
                    <a:pt x="215" y="166"/>
                  </a:moveTo>
                  <a:cubicBezTo>
                    <a:pt x="214" y="118"/>
                    <a:pt x="209" y="51"/>
                    <a:pt x="194" y="19"/>
                  </a:cubicBezTo>
                  <a:cubicBezTo>
                    <a:pt x="235" y="34"/>
                    <a:pt x="266" y="94"/>
                    <a:pt x="268" y="166"/>
                  </a:cubicBezTo>
                  <a:lnTo>
                    <a:pt x="215" y="166"/>
                  </a:lnTo>
                  <a:close/>
                  <a:moveTo>
                    <a:pt x="117" y="26"/>
                  </a:moveTo>
                  <a:cubicBezTo>
                    <a:pt x="87" y="55"/>
                    <a:pt x="66" y="107"/>
                    <a:pt x="64" y="166"/>
                  </a:cubicBezTo>
                  <a:cubicBezTo>
                    <a:pt x="15" y="166"/>
                    <a:pt x="15" y="166"/>
                    <a:pt x="15" y="166"/>
                  </a:cubicBezTo>
                  <a:cubicBezTo>
                    <a:pt x="18" y="102"/>
                    <a:pt x="59" y="48"/>
                    <a:pt x="117" y="26"/>
                  </a:cubicBezTo>
                  <a:close/>
                  <a:moveTo>
                    <a:pt x="15" y="181"/>
                  </a:moveTo>
                  <a:cubicBezTo>
                    <a:pt x="64" y="181"/>
                    <a:pt x="64" y="181"/>
                    <a:pt x="64" y="181"/>
                  </a:cubicBezTo>
                  <a:cubicBezTo>
                    <a:pt x="66" y="241"/>
                    <a:pt x="87" y="292"/>
                    <a:pt x="117" y="322"/>
                  </a:cubicBezTo>
                  <a:cubicBezTo>
                    <a:pt x="59" y="300"/>
                    <a:pt x="18" y="245"/>
                    <a:pt x="15" y="181"/>
                  </a:cubicBezTo>
                  <a:close/>
                  <a:moveTo>
                    <a:pt x="231" y="322"/>
                  </a:moveTo>
                  <a:cubicBezTo>
                    <a:pt x="261" y="292"/>
                    <a:pt x="281" y="241"/>
                    <a:pt x="283" y="181"/>
                  </a:cubicBezTo>
                  <a:cubicBezTo>
                    <a:pt x="332" y="181"/>
                    <a:pt x="332" y="181"/>
                    <a:pt x="332" y="181"/>
                  </a:cubicBezTo>
                  <a:cubicBezTo>
                    <a:pt x="329" y="245"/>
                    <a:pt x="288" y="300"/>
                    <a:pt x="231" y="3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924871" y="3598354"/>
            <a:ext cx="1109091" cy="1054132"/>
            <a:chOff x="3924871" y="3598354"/>
            <a:chExt cx="1109091" cy="1054132"/>
          </a:xfrm>
        </p:grpSpPr>
        <p:sp>
          <p:nvSpPr>
            <p:cNvPr id="12" name="AutoShape 12"/>
            <p:cNvSpPr/>
            <p:nvPr/>
          </p:nvSpPr>
          <p:spPr>
            <a:xfrm>
              <a:off x="3924871"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154710" y="3974592"/>
              <a:ext cx="649605" cy="444722"/>
            </a:xfrm>
            <a:custGeom>
              <a:rect l="l" t="t" r="r" b="b"/>
              <a:pathLst>
                <a:path w="412" h="283">
                  <a:moveTo>
                    <a:pt x="340" y="283"/>
                  </a:moveTo>
                  <a:cubicBezTo>
                    <a:pt x="73" y="283"/>
                    <a:pt x="73" y="283"/>
                    <a:pt x="73" y="283"/>
                  </a:cubicBezTo>
                  <a:cubicBezTo>
                    <a:pt x="73" y="283"/>
                    <a:pt x="72" y="283"/>
                    <a:pt x="72" y="283"/>
                  </a:cubicBezTo>
                  <a:cubicBezTo>
                    <a:pt x="32" y="282"/>
                    <a:pt x="0" y="249"/>
                    <a:pt x="0" y="209"/>
                  </a:cubicBezTo>
                  <a:cubicBezTo>
                    <a:pt x="0" y="169"/>
                    <a:pt x="31" y="137"/>
                    <a:pt x="70" y="135"/>
                  </a:cubicBezTo>
                  <a:cubicBezTo>
                    <a:pt x="67" y="126"/>
                    <a:pt x="66" y="117"/>
                    <a:pt x="66" y="107"/>
                  </a:cubicBezTo>
                  <a:cubicBezTo>
                    <a:pt x="66" y="48"/>
                    <a:pt x="114" y="0"/>
                    <a:pt x="173" y="0"/>
                  </a:cubicBezTo>
                  <a:cubicBezTo>
                    <a:pt x="217" y="0"/>
                    <a:pt x="257" y="27"/>
                    <a:pt x="273" y="69"/>
                  </a:cubicBezTo>
                  <a:cubicBezTo>
                    <a:pt x="273" y="69"/>
                    <a:pt x="273" y="69"/>
                    <a:pt x="273" y="69"/>
                  </a:cubicBezTo>
                  <a:cubicBezTo>
                    <a:pt x="311" y="69"/>
                    <a:pt x="343" y="98"/>
                    <a:pt x="346" y="135"/>
                  </a:cubicBezTo>
                  <a:cubicBezTo>
                    <a:pt x="384" y="139"/>
                    <a:pt x="413" y="171"/>
                    <a:pt x="413" y="209"/>
                  </a:cubicBezTo>
                  <a:cubicBezTo>
                    <a:pt x="413" y="249"/>
                    <a:pt x="381" y="282"/>
                    <a:pt x="341" y="283"/>
                  </a:cubicBezTo>
                  <a:cubicBezTo>
                    <a:pt x="340" y="283"/>
                    <a:pt x="340" y="283"/>
                    <a:pt x="340" y="283"/>
                  </a:cubicBezTo>
                  <a:close/>
                  <a:moveTo>
                    <a:pt x="73" y="268"/>
                  </a:moveTo>
                  <a:cubicBezTo>
                    <a:pt x="339" y="268"/>
                    <a:pt x="339" y="268"/>
                    <a:pt x="339" y="268"/>
                  </a:cubicBezTo>
                  <a:cubicBezTo>
                    <a:pt x="339" y="268"/>
                    <a:pt x="340" y="268"/>
                    <a:pt x="340" y="268"/>
                  </a:cubicBezTo>
                  <a:cubicBezTo>
                    <a:pt x="372" y="268"/>
                    <a:pt x="398" y="241"/>
                    <a:pt x="398" y="209"/>
                  </a:cubicBezTo>
                  <a:cubicBezTo>
                    <a:pt x="398" y="176"/>
                    <a:pt x="372" y="150"/>
                    <a:pt x="339" y="150"/>
                  </a:cubicBezTo>
                  <a:cubicBezTo>
                    <a:pt x="335" y="150"/>
                    <a:pt x="332" y="146"/>
                    <a:pt x="332" y="142"/>
                  </a:cubicBezTo>
                  <a:cubicBezTo>
                    <a:pt x="332" y="110"/>
                    <a:pt x="305" y="83"/>
                    <a:pt x="273" y="83"/>
                  </a:cubicBezTo>
                  <a:cubicBezTo>
                    <a:pt x="271" y="83"/>
                    <a:pt x="270" y="83"/>
                    <a:pt x="268" y="84"/>
                  </a:cubicBezTo>
                  <a:cubicBezTo>
                    <a:pt x="265" y="84"/>
                    <a:pt x="262" y="82"/>
                    <a:pt x="261" y="79"/>
                  </a:cubicBezTo>
                  <a:cubicBezTo>
                    <a:pt x="248" y="40"/>
                    <a:pt x="213" y="15"/>
                    <a:pt x="173" y="15"/>
                  </a:cubicBezTo>
                  <a:cubicBezTo>
                    <a:pt x="122" y="15"/>
                    <a:pt x="81" y="56"/>
                    <a:pt x="81" y="107"/>
                  </a:cubicBezTo>
                  <a:cubicBezTo>
                    <a:pt x="81" y="118"/>
                    <a:pt x="83" y="129"/>
                    <a:pt x="87" y="140"/>
                  </a:cubicBezTo>
                  <a:cubicBezTo>
                    <a:pt x="88" y="142"/>
                    <a:pt x="87" y="145"/>
                    <a:pt x="86" y="147"/>
                  </a:cubicBezTo>
                  <a:cubicBezTo>
                    <a:pt x="84" y="149"/>
                    <a:pt x="82" y="150"/>
                    <a:pt x="79" y="150"/>
                  </a:cubicBezTo>
                  <a:cubicBezTo>
                    <a:pt x="77" y="150"/>
                    <a:pt x="75" y="150"/>
                    <a:pt x="73" y="150"/>
                  </a:cubicBezTo>
                  <a:cubicBezTo>
                    <a:pt x="41" y="150"/>
                    <a:pt x="14" y="176"/>
                    <a:pt x="14" y="209"/>
                  </a:cubicBezTo>
                  <a:cubicBezTo>
                    <a:pt x="14" y="241"/>
                    <a:pt x="41" y="268"/>
                    <a:pt x="73" y="268"/>
                  </a:cubicBezTo>
                  <a:cubicBezTo>
                    <a:pt x="73" y="268"/>
                    <a:pt x="73" y="268"/>
                    <a:pt x="73" y="26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4" name="Connector 14"/>
          <p:cNvCxnSpPr/>
          <p:nvPr/>
        </p:nvCxnSpPr>
        <p:spPr>
          <a:xfrm>
            <a:off x="2517318" y="3043767"/>
            <a:ext cx="1407583" cy="95673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5034034" y="3103033"/>
            <a:ext cx="1409700" cy="8974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flipH="1" flipV="1">
            <a:off x="7129534" y="3103033"/>
            <a:ext cx="1407584" cy="8974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6623651" y="-565151"/>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193034" y="-342900"/>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功能测试</a:t>
              </a:r>
            </a:p>
          </p:txBody>
        </p:sp>
      </p:grpSp>
      <p:grpSp>
        <p:nvGrpSpPr>
          <p:cNvPr id="41" name="Group 41"/>
          <p:cNvGrpSpPr/>
          <p:nvPr/>
        </p:nvGrpSpPr>
        <p:grpSpPr>
          <a:xfrm>
            <a:off x="4154710" y="4728342"/>
            <a:ext cx="2553340" cy="1269499"/>
            <a:chOff x="4154710" y="4728342"/>
            <a:chExt cx="2553340" cy="1269499"/>
          </a:xfrm>
        </p:grpSpPr>
        <p:sp>
          <p:nvSpPr>
            <p:cNvPr id="42" name="TextBox 42"/>
            <p:cNvSpPr txBox="1"/>
            <p:nvPr/>
          </p:nvSpPr>
          <p:spPr>
            <a:xfrm>
              <a:off x="4154710"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它主要关注软件或产品的基本功能、业务逻辑和业务流程。</a:t>
              </a:r>
            </a:p>
          </p:txBody>
        </p:sp>
      </p:grpSp>
      <p:grpSp>
        <p:nvGrpSpPr>
          <p:cNvPr id="43" name="Group 43"/>
          <p:cNvGrpSpPr/>
          <p:nvPr/>
        </p:nvGrpSpPr>
        <p:grpSpPr>
          <a:xfrm>
            <a:off x="8799789" y="4728342"/>
            <a:ext cx="2553340" cy="1269499"/>
            <a:chOff x="8799789" y="4728342"/>
            <a:chExt cx="2553340" cy="1269499"/>
          </a:xfrm>
        </p:grpSpPr>
        <p:sp>
          <p:nvSpPr>
            <p:cNvPr id="44" name="TextBox 44"/>
            <p:cNvSpPr txBox="1"/>
            <p:nvPr/>
          </p:nvSpPr>
          <p:spPr>
            <a:xfrm>
              <a:off x="8799789"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常见的功能测试方法包括黑盒测试、白盒测试和灰盒测试。</a:t>
              </a:r>
            </a:p>
          </p:txBody>
        </p:sp>
      </p:grpSp>
      <p:grpSp>
        <p:nvGrpSpPr>
          <p:cNvPr id="45" name="Group 45"/>
          <p:cNvGrpSpPr/>
          <p:nvPr/>
        </p:nvGrpSpPr>
        <p:grpSpPr>
          <a:xfrm>
            <a:off x="3202747" y="1746786"/>
            <a:ext cx="2553340" cy="1269499"/>
            <a:chOff x="3202747" y="1746786"/>
            <a:chExt cx="2553340" cy="1269499"/>
          </a:xfrm>
        </p:grpSpPr>
        <p:sp>
          <p:nvSpPr>
            <p:cNvPr id="46" name="TextBox 46"/>
            <p:cNvSpPr txBox="1"/>
            <p:nvPr/>
          </p:nvSpPr>
          <p:spPr>
            <a:xfrm>
              <a:off x="3202747" y="1746786"/>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功能测试是确保软件或产品按预期工作并满足用户需求的一种测试方法。</a:t>
              </a:r>
            </a:p>
          </p:txBody>
        </p:sp>
      </p:grpSp>
      <p:grpSp>
        <p:nvGrpSpPr>
          <p:cNvPr id="47" name="Group 47"/>
          <p:cNvGrpSpPr/>
          <p:nvPr/>
        </p:nvGrpSpPr>
        <p:grpSpPr>
          <a:xfrm>
            <a:off x="7815038" y="1615818"/>
            <a:ext cx="2553340" cy="1269499"/>
            <a:chOff x="7815038" y="1615818"/>
            <a:chExt cx="2553340" cy="1269499"/>
          </a:xfrm>
        </p:grpSpPr>
        <p:sp>
          <p:nvSpPr>
            <p:cNvPr id="48" name="TextBox 48"/>
            <p:cNvSpPr txBox="1"/>
            <p:nvPr/>
          </p:nvSpPr>
          <p:spPr>
            <a:xfrm>
              <a:off x="7815038" y="1615818"/>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功能测试的目标是发现功能缺陷、错误或不符合需求的问题。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0310" r="2031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803" r="1880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992" r="19992"/>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性能测试</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性能测试是评估软件或产品在各种负载条件下的性能表现的一种测试方法。</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它主要关注软件或产品的响应时间、吞吐量、资源利用率等性能指标。</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性能测试的目标是发现性能瓶颈、过载和稳定性问题。</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常见的性能测试方法包括负载测试、压力测试和稳定性测试。</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它主要关注软件或产品的跨平台兼容性、向后兼容性和向前兼容性。</a:t>
            </a:r>
            <a:endParaRPr lang="en-US" sz="1100"/>
          </a:p>
        </p:txBody>
      </p:sp>
      <p:sp>
        <p:nvSpPr>
          <p:cNvPr id="11" name="AutoShape 11"/>
          <p:cNvSpPr/>
          <p:nvPr/>
        </p:nvSpPr>
        <p:spPr>
          <a:xfrm>
            <a:off x="5590556" y="4059741"/>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兼容性测试的目标是发现兼容性问题、平台限制和设备差异问题。</a:t>
            </a:r>
            <a:endParaRPr lang="en-US" sz="1100"/>
          </a:p>
        </p:txBody>
      </p:sp>
      <p:sp>
        <p:nvSpPr>
          <p:cNvPr id="12" name="AutoShape 12"/>
          <p:cNvSpPr/>
          <p:nvPr/>
        </p:nvSpPr>
        <p:spPr>
          <a:xfrm>
            <a:off x="5590556" y="5182247"/>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常见的兼容性测试方法包括浏览器兼容性测试、操作系统兼容性测试和设备兼容性测试。</a:t>
            </a:r>
            <a:endParaRPr lang="en-US" sz="1100"/>
          </a:p>
        </p:txBody>
      </p:sp>
      <p:sp>
        <p:nvSpPr>
          <p:cNvPr id="13" name="AutoShape 13"/>
          <p:cNvSpPr/>
          <p:nvPr/>
        </p:nvSpPr>
        <p:spPr>
          <a:xfrm>
            <a:off x="5590556" y="1803301"/>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兼容性测试是确保软件或产品在不同的操作系统、浏览器、设备等平台上能够正常工作的一种测试方法。</a:t>
            </a:r>
            <a:endParaRPr lang="en-US" sz="1100"/>
          </a:p>
        </p:txBody>
      </p:sp>
      <p:sp>
        <p:nvSpPr>
          <p:cNvPr id="14" name="AutoShape 14"/>
          <p:cNvSpPr/>
          <p:nvPr/>
        </p:nvSpPr>
        <p:spPr>
          <a:xfrm>
            <a:off x="2642414" y="2923559"/>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兼容性测试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安全测试</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安全测试是评估软件或产品的安全性、保密性和完整性的一种测试方法。</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它主要关注软件或产品的漏洞、恶意攻击和数据保护。</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安全测试的目标是发现安全漏洞、安全隐患和数据泄露问题。</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常见的安全测试方法包括漏洞扫描、渗透测试和代码审计。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50" r="18750"/>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用户体验测试是评估软件或产品的易用性、可访问性和美观度的一种测试方法。</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用户体验测试的目标是发现用户体验问题、导航问题和可访问性问题。</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用户体验测试</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它主要关注软件或产品的交互设计、信息架构和视觉设计。</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常见的用户体验测试方法包括用户访谈、用户调查和原型测试。</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工程测试的流程与方法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明确测试范围和目标，收集并分析需求文档、设计文档等资料，确保对需求的理解准确无误。</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组织相关人员进行需求评审，对不合理、不明确的需求进行修正和完善。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需求分析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需求评审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需求分析</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测试计划制定</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制定测试计划</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根据需求分析结果，制定详细的测试计划，包括测试资源、时间、人员、进度等方面的安排。</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确定测试方法和工具</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根据测试计划，选择适合的测试方法和工具，如自动化测试、性能测试、安全测试等。</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根据测试计划和需求，编写具有可操作性的测试用例，包括测试环境、前置条件、测试步骤、预期结果等。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编写测试用例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组织相关人员进行测试用例评审，对不合理、不完善的测试用例进行修正和完善。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测试用例评审</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测试用例设计</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搭建测试环境</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根据测试用例的要求，搭建符合要求的测试环境。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执行测试用例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按照测试用例的步骤进行测试，记录实际结果，与预期结果进行比对。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测试执行</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https://d.book118.com/488000043056006044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2024-09-24T12:45:17.407</cp:lastPrinted>
  <dcterms:created xsi:type="dcterms:W3CDTF">2024-09-24T04:45:17Z</dcterms:created>
  <dcterms:modified xsi:type="dcterms:W3CDTF">2024-09-24T04:45:19Z</dcterms:modified>
</cp:coreProperties>
</file>