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CFF48-2B89-438B-BE8A-87F42F2E8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54B50-A95C-4638-8FFC-3E98FDD80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A579F-3148-48FB-925B-54C86023E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6A072-5B00-4F14-94F8-0F7CB4523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BC77E-E544-46C4-AA6E-6723D06B0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D7EAF2-D6A1-4F30-BD58-1FAD272A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A159F-88EF-4BDF-BFD5-744678C60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CB0A5-0F98-432A-8432-F9EAA2F6F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F6720-6039-4B4D-B0C7-8D6FB12FE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73C8D-53BD-417C-8E3B-2218E79A7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72501-C99B-4A62-B783-9F516C450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0143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BFD分析与故障定位-许吉东综述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BFD基本原理与关键技术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BFD在故障定位中的应用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BFD与其他技术的融合与应用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许吉东在BFD领域的贡献与影响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BFD（Bidirectional Forwarding Detection）技术为网络故障定位提供了有效手段。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许吉东在BFD技术领域做出了杰出贡献，推动了该领域的发展。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0511" r="2051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306" r="1630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互联网规模不断扩大，网络故障定位与排查日益重要。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BFD技术概述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BFD基本原理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轻量级、快速故障检测机制，适用于任意媒介、任意协议层。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BFD会话建立与维护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通过控制报文进行会话建立、保持及状态机维护。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BFD检测方式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双向检测机制，确保故障定位的准确性和及时性。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网络领域的专家，专注于网络故障定位与排查技术研究。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许吉东简介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主要贡献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提出了一系列BFD技术的改进和优化方案，提高了故障定位的准确性和效率。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发表多篇高水平学术论文，获得了广泛的认可和赞誉。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许吉东及其贡献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BFD基本原理与关键技术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双向转发检测（Bidirectional Forwarding Detection，BFD）是一种轻量级、高效的网络故障检测机制。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BFD通过在网络设备间建立会话，周期性发送检测报文并等待对端回应，以实现对网络连通性的快速感知。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BFD独立于上层应用，可以为各种网络协议（如IP、MPLS等）提供通用的故障检测服务。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BFD基本原理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BFD会话建立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通过协商版本号、会话标识符、本地/对端标识符等参数，建立BFD会话。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429" r="1442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报文格式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BFD报文包括通用报文头、会话报文头和应用报文头三部分。其中，通用报文头包含版本号和报文长度等信息；会话报文头包含会话标识符和状态等信息；应用报文头则根据具体应用场景而定。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报文发送与接收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BFD设备周期性地发送检测报文，并等待对端设备的回应。若在规定时间内未收到回应，则认为网络出现故障。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BFD会话建立与报文格式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BFD采用轻量级的心跳检测机制，通过周期性发送检测报文并等待对端回应来感知网络连通性。同时，BFD支持多种检测模式（如异步/查询模式、回声模式等），以适应不同网络环境和应用场景。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网络出现故障时，BFD能够迅速定位故障点。通过收集和分析BFD会话状态、报文传输时延等信息，可以判断出故障类型（如链路故障、节点故障等）和具体位置。此外，结合其他网络诊断工具（如traceroute、ping等），可以进一步细化故障诊断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灵活性与可扩展性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BFD具有良好的灵活性和可扩展性。它可以与各种网络协议无缝集成，为上层应用提供通用的故障检测服务。同时，BFD还支持自定义报文格式和扩展字段，以满足特定应用场景下的特殊需求。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BFD关键技术：检测与诊断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BFD在故障定位中的应用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6125" b="6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传统的故障定位方法通常基于网络设备的告警信息、日志分析等，但存在定位不准确、效率低下等问题。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故障定位是指在网络发生故障时，通过一系列技术手段快速准确地定位故障发生的位置和原因。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故障定位对于保障网络稳定运行、提高网络服务质量具有重要意义。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故障定位概述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BFD（Bidirectional Forwarding Detection，双向转发检测）是一种轻量级的网络故障检测协议，用于快速检测网络路径的连通性。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BFD在故障定位中具有以下优势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检测速度快：BFD可以在毫秒级的时间内检测出网络故障，远快于传统方法。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精度高：BFD可以准确地检测出网络路径上的故障点，避免了传统方法的误报和漏报。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配置灵活：BFD可以灵活地配置检测参数，如检测频率、超时时间等，以适应不同的网络环境和需求。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BFD在故障定位中的优势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https://d.book118.com/488000143011006033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2024-09-10T19:55:54.751</cp:lastPrinted>
  <dcterms:created xsi:type="dcterms:W3CDTF">2024-09-10T11:55:54Z</dcterms:created>
  <dcterms:modified xsi:type="dcterms:W3CDTF">2024-09-10T11:55:56Z</dcterms:modified>
</cp:coreProperties>
</file>