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D9471-C634-424E-897B-FDF014190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04061-F217-4BA0-A8E8-F3A8BC57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B1348-9AB4-43E7-AF8F-7878544E1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3E66-9885-48ED-90E1-1D2A7A7E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413906-0BFB-40DA-8C3E-F17B1867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6A8375-1AAF-44CF-BCF3-91E705DD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BCD1B-4135-409A-8A09-2A9DF58A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20561-3FB1-40C7-9330-928B3EAC3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F8511-160D-4C66-9E48-DD4FAD35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7A382-D811-431F-8484-189473F3A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7A608-5A16-43E3-9B79-F7A718160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1043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作分析的方法——观察法\n## 1.观察法的定义与重要性\n### 1.1观察法的定义及其与其他方法的比较\n### 1.2观察法在工作分析中的作用与意义\n### 1.3观察法的适用范围与限制\n## 2.观察法的分类与选择\n### 2.1自然观察与自然实验观察的区别与优缺点\n### 2.2参与观察与非参与观察的差异与适用场景\n### 2.3如何选择合适的观察方法以满足工作分析需求\n## 3.观察法的实施步骤与技巧\n### 3.1观察前的准备工作与计划制定\n### 3.2观察过程中的数据收集与记录技巧\n### 3.3观察后的数据整理与分析方法\n## 4.观察法的优缺点及应对策略\n### 4.1观察法的优点与局限性分析\n### 4.2如何克服观察法的局限性\n### 4.3观察法的实践案例与经验分享\n## 5.观察法在工作分析中的实际应用\n### 5.1观察法在职位描述与职责界定中的应用\n### 5.2观察法在员工培训与发展中的应用\n### 5.3观察法在绩效评估与管理中的应用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工作分析的方法——观察法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观察法的定义与重要性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观察法是一种通过直接观察员工工作行为来收集信息的方法</a:t>
                </a:r>
                <a:endParaRPr/>
              </a:p>
            </p:txBody>
          </p:sp>
          <p:sp>
            <p:nvSpPr>
              <p:cNvPr id="18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观察员工完成任务的过程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记录员工的工作表现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了解员工的工作环境</a:t>
                </a:r>
                <a:endParaRPr/>
              </a:p>
            </p:txBody>
          </p:sp>
        </p:grpSp>
        <p:grpSp>
          <p:nvGrpSpPr>
            <p:cNvPr id="18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观察法与其他工作分析方法的比较</a:t>
                </a:r>
                <a:endParaRPr/>
              </a:p>
            </p:txBody>
          </p:sp>
          <p:sp>
            <p:nvSpPr>
              <p:cNvPr id="18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与问卷调查法相比，观察法更能真实反映员工的工作情况，但可能受观察者主观因素影响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与访谈法相比，观察法可以观察到员工的行为细节，但可能无法深入了解员工的内心世界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与文献分析法相比，观察法可以提供实时的工作信息，但可能受限于观察场景和条件</a:t>
                </a:r>
                <a:endParaRPr/>
              </a:p>
            </p:txBody>
          </p:sp>
          <p:sp>
            <p:nvSpPr>
              <p:cNvPr id="18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观察法的定义及其与其他方法的比较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观察法有助于全面了解员工的工作内容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了解员工的工作职责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掌握员工的工作流程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评估员工的工作绩效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观察法为工作设计提供依据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设计合理的职位描述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制定有效的培训计划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设定公平的绩效标准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观察法有助于提高员工的工作满意度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发现员工的工作难点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了解员工的工作需求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提供改进工作的建议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观察法在工作分析中的作用与意义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观察法的适用范围与限制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观察法的适用范围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适用于对员工工作过程进行详细观察的场景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适用于需要了解员工工作表现的场景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适用于需要对员工工作环境进行评估的场景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观察法的限制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受到观察者主观因素的影响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可能无法观察到员工的所有行为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可能受到观察场景和条件的限制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观察法的分类与选择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自然观察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在自然工作环境中进行观察，不干预员工的工作过程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优点：观察结果真实可靠，不易受观察者主观因素影响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缺点：可能无法观察到员工的所有行为，受观察场景和条件限制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自然实验观察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在自然工作环境中进行实验观察，对员工的工作过程进行干预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优点：可以观察到干预因素对员工工作的影响，具有较高的内部效度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缺点：实验过程可能干扰员工的工作，影响观察结果的准确性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自然观察与自然实验观察的区别与优缺点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参与观察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观察者参与员工的工作过程，与员工共同完成任务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优点：可以深入了解员工的工作感受，提高观察结果的准确性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缺点：观察者可能受到自身角色的影响，无法保持客观公正的态度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非参与观察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观察者不参与员工的工作过程，仅观察员工的工作表现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优点：观察结果客观公正，不受观察者主观因素影响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缺点：可能无法深入了解员工的工作感受，影响观察结果的准确性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参与观察与非参与观察的差异与适用场景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如何选择合适的观察方法以满足工作分析需求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根据观察目的和场景选择观察方法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了解员工工作内容的观察，可选择自然观察或非参与观察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评估员工工作绩效的观察，可选择自然实验观察或非参与观察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根据观察者的特点和能力选择观察方法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有经验的观察者可选择参与观察，深入了解员工的工作情况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初次进行观察的研究者可选择非参与观察，保证观察结果的客观性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观察法的实施步骤与技巧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明确观察的目标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选择合适的观察场景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确定观察目的和场景</a:t>
                </a:r>
                <a:endParaRPr/>
              </a:p>
            </p:txBody>
          </p:sp>
        </p:grpSp>
        <p:grpSp>
          <p:nvGrpSpPr>
            <p:cNvPr id="1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确定观察的时间、地点和对象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设计观察表格和记录工具</a:t>
                </a:r>
                <a:endParaRPr/>
              </a:p>
            </p:txBody>
          </p:sp>
          <p:sp>
            <p:nvSpPr>
              <p:cNvPr id="1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制定观察计划</a:t>
                </a:r>
                <a:endParaRPr/>
              </a:p>
            </p:txBody>
          </p:sp>
          <p:sp>
            <p:nvSpPr>
              <p:cNvPr id="2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提高观察者的观察技巧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确保观察者能够客观公正地记录观察结果</a:t>
                </a:r>
                <a:endParaRPr/>
              </a:p>
            </p:txBody>
          </p:sp>
          <p:sp>
            <p:nvSpPr>
              <p:cNvPr id="2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培训观察者</a:t>
                </a:r>
                <a:endParaRPr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观察前的准备工作与计划制定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https://d.book118.com/488001043122006037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工作分析的方法——观察法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2024-09-17T18:26:46.519</cp:lastPrinted>
  <dcterms:created xsi:type="dcterms:W3CDTF">2024-09-17T10:26:46Z</dcterms:created>
  <dcterms:modified xsi:type="dcterms:W3CDTF">2024-09-17T10:26:48Z</dcterms:modified>
</cp:coreProperties>
</file>