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ABE3D-3568-4DB2-980B-7EE55F85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22757-2988-4E01-AFEE-51A36F46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B0631-498F-45A4-98C8-426A27AB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FA6F2-F451-4146-84E3-D39D8D86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A7ED8-4867-4EC0-8BB3-2D5ABA84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0FFBB-989E-4BA3-A96A-4D1DA74E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99B39-90B1-4D95-9456-597016FE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A0BA6-6433-437A-A0A5-A4B13A3F4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42097-009F-47D3-8EEA-71C78C88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8BE2C-7139-48AF-9E7C-23226585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F0484-1C52-4673-BA8A-8B8C3F95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111110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营销机会分析理论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营销机会分析理论概述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消费者行为分析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市场细分与目标市场选择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营销机会评估与优化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明确市场机会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通过营销机会分析，企业可以明确市场中存在的潜在机会，为制定营销策略提供重要依据。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市场环境不断变化，企业需要通过营销机会分析及时了解市场趋势和变化，以便调整营销策略，抓住市场机遇。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通过分析消费者需求、竞争对手情况等因素，企业可以发现市场空白，从而开发出符合市场需求的新产品或服务。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发现市场空白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通过了解竞争对手的营销策略和市场份额等信息，企业可以制定相应的竞争策略，提高市场竞争力。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营销机会分析可以帮助企业制定符合市场需求的营销策略，提高营销效果，实现营销目标。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实现营销目标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营销机会分析的重要性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营销机会分析理论概述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指市场上存在的未被满足或未被充分满足的消费者需求和购买欲望，是企业通过营销活动可以加以利用的市场空隙。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企业通过对市场环境的分析，发现并利用有利的市场机会，避开潜在的市场威胁，从而制定出相应的营销策略。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营销机会的定义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营销机会的识别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94" r="12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营销机会分析理论起源于20世纪初的市场营销学，当时的市场营销学主要关注产品的推销和销售技巧。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营销机会分析理论逐渐发展起来，成为市场营销学的重要分支。该理论强调对市场机会的识别、评估和选择，以及制定相应的营销策略来满足消费者需求并实现企业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营销机会分析理论的起源与发展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营销机会分析以市场为导向，关注消费者需求和市场环境的变化，并以此为基础制定营销策略。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通过识别和利用有利的市场机会，企业可以形成竞争优势，从而在激烈的市场竞争中脱颖而出。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营销机会分析强调对企业内外资源的整合和利用，以最优的方式满足消费者需求并实现企业目标。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营销机会分析的核心思想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研究国家政治体制、政策法规及其变化对营销活动的影响。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分析国内生产总值、消费者收入与支出、物价水平等经济因素对市场需求和购买力的影响。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探讨人口结构、教育水平、价值观念等社会文化因素对消费者需求和购买行为的影响。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关注新技术、新工艺的发展和应用，以及其对市场营销策略的影响。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评估企业的资源、能力和核心竞争力，以及其对营销活动的支持程度。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企业内部环境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分析竞争对手的战略、产品、价格和销售等策略，以及其对市场份额和盈利能力的影响。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分析供应商的数量、质量和价格等因素，以及其对产品成本和质量的影响。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研究分销商、批发商和零售商等营销中介的角色和作用，以及其对产品销售和推广的影响。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营销中介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了解目标顾客的需求、购买行为和忠诚度等因素，以及其对产品设计和营销策略的影响。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发现市场环境中有利于企业发展的趋势和变化，如新的消费需求、技术进步和政策支持等。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警惕市场环境中可能对企业造成不利影响的因素和变化，如竞争对手的崛起、政策法规的调整和消费者偏好的转变等。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环境机会与威胁识别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消费者行为分析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65" r="135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消费者为满足基本生理需要而购买商品或服务的动机，如饥饿、口渴等。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消费者为保障自身和财产安全而购买商品或服务的动机，如购买保险、安全设备等。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消费者为获得归属感、认同感和友谊而购买商品或服务的动机，如参加社交活动、购买礼品等。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消费者为获得自尊和他人的尊重而购买商品或服务的动机，如购买名牌产品、追求高品质生活等。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消费者需求与动机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购后行为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消费者在购买后对产品或服务的使用、评价和处理等行为。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消费者做出购买决策，选择最适合自己的产品或服务。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消费者根据收集到的信息和个人偏好，对不同选项进行评估和比较。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消费者意识到自己的某种需求，并开始寻找解决方案。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信息搜索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消费者通过各种渠道收集有关产品或服务的信息，以评估不同选项的优缺点。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消费者行为模式与特点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不同消费者具有不同的需求、偏好和购买行为，呈现出多样化的特点。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消费者的需求和购买行为随着时间和环境的变化而不断变化。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可诱导性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消费者的购买行为受到各种内外部因素的影响，可以被引导和改变。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消费者在购买过程中与商家和其他消费者进行互动和交流，共同影响购买决策和行为。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https://d.book118.com/488001111100006046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2024-09-27T12:56:21.911</cp:lastPrinted>
  <dcterms:created xsi:type="dcterms:W3CDTF">2024-09-27T04:56:21Z</dcterms:created>
  <dcterms:modified xsi:type="dcterms:W3CDTF">2024-09-27T04:56:24Z</dcterms:modified>
</cp:coreProperties>
</file>