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5ECC9-EDE3-48B0-A761-88A2AA876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67A0E-A359-461A-8CEA-D071718E5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85D32-E2BF-49F8-83D3-21A4D6DA4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3532E-C0A9-451D-916B-7A60BB2B8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0DB694-87AC-4A40-A97B-9F19D1A63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28AF77-0655-40F5-B8CA-58A40E924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525AF0-2659-4D24-8FCE-609BAEC54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17C72-798B-4282-AEC3-97053880D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7C185-0CB4-4C63-9397-3E143E3EA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A1297-7F5E-4B41-AC09-0B9712D4A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DA3B6-F196-493C-9E16-A99C7138D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207505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中山投资创业计划书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组织与团队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投资回报与退出机制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中山市经济发展现状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介绍中山市目前的经济发展状况，包括GDP、产业分布、发展潜力等方面的信息。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分析中山市市场需求，包括消费者需求、消费习惯、消费水平等方面的信息。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介绍政府对中山市经济发展的政策支持，包括税收优惠、金融扶持、人才引进等方面的政策。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明确项目在短期内的目标，如销售额、市场份额、品牌知名度等方面的目标。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明确项目在中期内的目标，如产品线扩展、市场拓展、团队建设等方面的目标。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明确项目在长期内的目标，如成为行业领导者、实现可持续发展、打造国际品牌等方面的目标。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明确项目的产品定位，包括产品类型、功能、价格等方面的信息。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明确项目的市场定位，包括市场竞争情况、市场份额、市场拓展策略等方面的信息。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明确项目的目标客户群体，包括客户年龄、性别、职业、消费习惯等方面的信息。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中山市的中高端消费群体，年龄在25-50岁之间，注重生活品质和健康生活方式。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提供高品质、天然、健康的食品和饮品，打造中山市健康餐饮品牌。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中山市常住人口约为300万人，其中中产阶级人口占比约为30%，市场规模较大。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随着人们健康意识的提高，健康餐饮市场呈现出快速增长的趋势。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消费者越来越注重食品的天然、有机、无添加等健康属性。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品质生活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消费者对生活品质的要求越来越高，愿意为高品质的食品和餐饮服务买单。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线上线下融合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线上点餐、线下配送等新零售模式逐渐成为餐饮行业的发展趋势。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中山市健康餐饮品牌较多，如“天然居”、“绿色家园”等，但市场份额相对分散。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通过提供高品质、天然、健康的食品和饮品，打造独特的品牌形象，吸引目标客户群体。同时，结合线上线下融合的新零售模式，提高客户体验和品牌知名度。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26" r="105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提供一系列智能家居设备，包括智能门锁、智能照明、智能空调等，提升家庭生活的便利性和舒适度。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根据客户需求，提供定制化的智能家居解决方案，满足不同家庭和个人的需求。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定制化解决方案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219" r="2421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建立智能化管理平台，实现家庭设备的集中管理和远程控制，提高生活效率。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智能化管理平台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提供完善的售后服务，包括设备维修、软件更新、使用培训等，保障客户的使用体验。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专业咨询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提供专业的智能家居咨询服务，解答客户在产品选择、安装和使用过程中的问题。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安装调试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提供专业的安装调试服务，确保智能家居设备的稳定运行和正常使用。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用户体验至上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注重用户体验，不断优化产品设计和服务，提高客户满意度。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提供个性化的定制服务，满足客户的特殊需求，提升产品的针对性和实用性。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技术领先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采用先进的物联网和人工智能技术，确保产品的技术领先性和稳定性。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30540" r="3054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优势与特色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明确品牌的核心价值和目标市场，塑造独特的品牌形象。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注册商标、专利等，保护品牌的知识产权。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通过广告、公关、活动等多种方式，提高品牌知名度和美誉度。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利用电商平台、社交媒体等网络渠道，拓展销售市场。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开设实体店、与经销商合作等，提高产品覆盖面。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与其他产业或品牌合作，共同开拓市场。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通过打折、满减等方式，吸引消费者购买。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折扣促销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提供赠品或试用装，增加产品附加值。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赠品促销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建立会员体系，提供积分兑换、会员专享优惠等福利，增加客户粘性。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https://d.book118.com/488002075052006045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2024-09-25T20:00:07.853</cp:lastPrinted>
  <dcterms:created xsi:type="dcterms:W3CDTF">2024-09-25T12:00:07Z</dcterms:created>
  <dcterms:modified xsi:type="dcterms:W3CDTF">2024-09-25T12:00:10Z</dcterms:modified>
</cp:coreProperties>
</file>