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1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tags" Target="tags/tag353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notesMaster" Target="notesMasters/notesMaster1.xml" /><Relationship Id="rId30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image" Target="../media/image8.png" /><Relationship Id="rId16" Type="http://schemas.openxmlformats.org/officeDocument/2006/relationships/tags" Target="../tags/tag8.xml" /><Relationship Id="rId17" Type="http://schemas.openxmlformats.org/officeDocument/2006/relationships/tags" Target="../tags/tag9.xml" /><Relationship Id="rId18" Type="http://schemas.openxmlformats.org/officeDocument/2006/relationships/tags" Target="../tags/tag10.xml" /><Relationship Id="rId19" Type="http://schemas.openxmlformats.org/officeDocument/2006/relationships/tags" Target="../tags/tag11.xml" /><Relationship Id="rId2" Type="http://schemas.openxmlformats.org/officeDocument/2006/relationships/tags" Target="../tags/tag1.xml" /><Relationship Id="rId20" Type="http://schemas.openxmlformats.org/officeDocument/2006/relationships/tags" Target="../tags/tag12.xml" /><Relationship Id="rId21" Type="http://schemas.openxmlformats.org/officeDocument/2006/relationships/tags" Target="../tags/tag13.xml" /><Relationship Id="rId22" Type="http://schemas.openxmlformats.org/officeDocument/2006/relationships/tags" Target="../tags/tag14.xml" /><Relationship Id="rId23" Type="http://schemas.openxmlformats.org/officeDocument/2006/relationships/tags" Target="../tags/tag15.xml" /><Relationship Id="rId24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tags" Target="../tags/tag2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17.xml" /><Relationship Id="rId4" Type="http://schemas.openxmlformats.org/officeDocument/2006/relationships/image" Target="../media/image10.png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31.xml" /><Relationship Id="rId4" Type="http://schemas.openxmlformats.org/officeDocument/2006/relationships/image" Target="../media/image10.png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10" Type="http://schemas.openxmlformats.org/officeDocument/2006/relationships/tags" Target="../tags/tag46.xml" /><Relationship Id="rId11" Type="http://schemas.openxmlformats.org/officeDocument/2006/relationships/tags" Target="../tags/tag47.xml" /><Relationship Id="rId12" Type="http://schemas.openxmlformats.org/officeDocument/2006/relationships/tags" Target="../tags/tag48.xml" /><Relationship Id="rId13" Type="http://schemas.openxmlformats.org/officeDocument/2006/relationships/tags" Target="../tags/tag49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0.xml" /><Relationship Id="rId4" Type="http://schemas.openxmlformats.org/officeDocument/2006/relationships/image" Target="../media/image10.png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12.png" /><Relationship Id="rId4" Type="http://schemas.openxmlformats.org/officeDocument/2006/relationships/tags" Target="../tags/tag52.xml" /><Relationship Id="rId5" Type="http://schemas.openxmlformats.org/officeDocument/2006/relationships/image" Target="../media/image13.png" /><Relationship Id="rId6" Type="http://schemas.openxmlformats.org/officeDocument/2006/relationships/tags" Target="../tags/tag53.xml" /><Relationship Id="rId7" Type="http://schemas.openxmlformats.org/officeDocument/2006/relationships/image" Target="../media/image14.png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5.png" /><Relationship Id="rId3" Type="http://schemas.openxmlformats.org/officeDocument/2006/relationships/tags" Target="../tags/tag63.xml" /><Relationship Id="rId4" Type="http://schemas.openxmlformats.org/officeDocument/2006/relationships/image" Target="../media/image16.png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image" Target="../media/image17.png" /><Relationship Id="rId5" Type="http://schemas.openxmlformats.org/officeDocument/2006/relationships/tags" Target="../tags/tag74.xml" /><Relationship Id="rId6" Type="http://schemas.openxmlformats.org/officeDocument/2006/relationships/image" Target="../media/image18.png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image" Target="../media/image17.png" /><Relationship Id="rId5" Type="http://schemas.openxmlformats.org/officeDocument/2006/relationships/tags" Target="../tags/tag84.xml" /><Relationship Id="rId6" Type="http://schemas.openxmlformats.org/officeDocument/2006/relationships/image" Target="../media/image1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png" /><Relationship Id="rId10" Type="http://schemas.openxmlformats.org/officeDocument/2006/relationships/tags" Target="../tags/tag94.xml" /><Relationship Id="rId11" Type="http://schemas.openxmlformats.org/officeDocument/2006/relationships/image" Target="../media/image6.png" /><Relationship Id="rId12" Type="http://schemas.openxmlformats.org/officeDocument/2006/relationships/tags" Target="../tags/tag95.xml" /><Relationship Id="rId13" Type="http://schemas.openxmlformats.org/officeDocument/2006/relationships/image" Target="../media/image7.png" /><Relationship Id="rId14" Type="http://schemas.openxmlformats.org/officeDocument/2006/relationships/tags" Target="../tags/tag96.xml" /><Relationship Id="rId15" Type="http://schemas.openxmlformats.org/officeDocument/2006/relationships/image" Target="../media/image8.png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90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22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91.xml" /><Relationship Id="rId5" Type="http://schemas.openxmlformats.org/officeDocument/2006/relationships/image" Target="../media/image3.png" /><Relationship Id="rId6" Type="http://schemas.openxmlformats.org/officeDocument/2006/relationships/tags" Target="../tags/tag92.xml" /><Relationship Id="rId7" Type="http://schemas.openxmlformats.org/officeDocument/2006/relationships/image" Target="../media/image4.png" /><Relationship Id="rId8" Type="http://schemas.openxmlformats.org/officeDocument/2006/relationships/tags" Target="../tags/tag93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image" Target="../media/image21.png" /><Relationship Id="rId5" Type="http://schemas.openxmlformats.org/officeDocument/2006/relationships/tags" Target="../tags/tag105.xml" /><Relationship Id="rId6" Type="http://schemas.openxmlformats.org/officeDocument/2006/relationships/image" Target="../media/image22.png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2.xml" /><Relationship Id="rId3" Type="http://schemas.openxmlformats.org/officeDocument/2006/relationships/image" Target="../media/image17.png" /><Relationship Id="rId4" Type="http://schemas.openxmlformats.org/officeDocument/2006/relationships/tags" Target="../tags/tag113.xml" /><Relationship Id="rId5" Type="http://schemas.openxmlformats.org/officeDocument/2006/relationships/image" Target="../media/image18.png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54.xml" /><Relationship Id="rId3" Type="http://schemas.openxmlformats.org/officeDocument/2006/relationships/image" Target="../media/image24.png" /><Relationship Id="rId4" Type="http://schemas.openxmlformats.org/officeDocument/2006/relationships/tags" Target="../tags/tag155.xml" /><Relationship Id="rId5" Type="http://schemas.openxmlformats.org/officeDocument/2006/relationships/image" Target="../media/image25.png" /><Relationship Id="rId6" Type="http://schemas.openxmlformats.org/officeDocument/2006/relationships/tags" Target="../tags/tag156.xml" /><Relationship Id="rId7" Type="http://schemas.openxmlformats.org/officeDocument/2006/relationships/image" Target="../media/image26.png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E1D6FF-CB6B-49F6-950B-64DAF00C8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832DD-158B-49FF-BFF9-57C9BCAE1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AAB49-3C43-4D83-BBD7-E5AE251C4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888EE5-D911-46BE-AF59-9E7087366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A986EC-DE8E-44A3-A545-605F63151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D49D05-4BCD-4514-BDBC-8A24256A6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D6F3B4-D9C3-4FAF-A47F-6B60701B9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5CA857-835A-48FC-9AFC-70A979CD0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0D9D85-777D-4C5F-8D5C-FAE616543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95095-F7A9-4361-8A4C-C6CCC94FF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8A101-FFB5-4ABF-8FC0-5433A5A62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6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image" Target="../media/image27.png" /><Relationship Id="rId13" Type="http://schemas.openxmlformats.org/officeDocument/2006/relationships/tags" Target="../tags/tag205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0.png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image" Target="../media/image21.png" /><Relationship Id="rId7" Type="http://schemas.openxmlformats.org/officeDocument/2006/relationships/tags" Target="../tags/tag201.xml" /><Relationship Id="rId8" Type="http://schemas.openxmlformats.org/officeDocument/2006/relationships/image" Target="../media/image22.png" /><Relationship Id="rId9" Type="http://schemas.openxmlformats.org/officeDocument/2006/relationships/tags" Target="../tags/tag2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0.png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image" Target="../media/image21.png" /><Relationship Id="rId7" Type="http://schemas.openxmlformats.org/officeDocument/2006/relationships/tags" Target="../tags/tag208.xml" /><Relationship Id="rId8" Type="http://schemas.openxmlformats.org/officeDocument/2006/relationships/image" Target="../media/image22.png" /><Relationship Id="rId9" Type="http://schemas.openxmlformats.org/officeDocument/2006/relationships/tags" Target="../tags/tag20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image" Target="../media/image27.png" /><Relationship Id="rId13" Type="http://schemas.openxmlformats.org/officeDocument/2006/relationships/tags" Target="../tags/tag222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0.png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image" Target="../media/image21.png" /><Relationship Id="rId7" Type="http://schemas.openxmlformats.org/officeDocument/2006/relationships/tags" Target="../tags/tag218.xml" /><Relationship Id="rId8" Type="http://schemas.openxmlformats.org/officeDocument/2006/relationships/image" Target="../media/image22.png" /><Relationship Id="rId9" Type="http://schemas.openxmlformats.org/officeDocument/2006/relationships/tags" Target="../tags/tag2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0.png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image" Target="../media/image21.png" /><Relationship Id="rId7" Type="http://schemas.openxmlformats.org/officeDocument/2006/relationships/tags" Target="../tags/tag225.xml" /><Relationship Id="rId8" Type="http://schemas.openxmlformats.org/officeDocument/2006/relationships/image" Target="../media/image22.png" /><Relationship Id="rId9" Type="http://schemas.openxmlformats.org/officeDocument/2006/relationships/tags" Target="../tags/tag22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41.xml" /><Relationship Id="rId17" Type="http://schemas.openxmlformats.org/officeDocument/2006/relationships/tags" Target="../tags/tag242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0.png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image" Target="../media/image21.png" /><Relationship Id="rId7" Type="http://schemas.openxmlformats.org/officeDocument/2006/relationships/tags" Target="../tags/tag235.xml" /><Relationship Id="rId8" Type="http://schemas.openxmlformats.org/officeDocument/2006/relationships/image" Target="../media/image22.png" /><Relationship Id="rId9" Type="http://schemas.openxmlformats.org/officeDocument/2006/relationships/tags" Target="../tags/tag2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image" Target="../media/image27.png" /><Relationship Id="rId13" Type="http://schemas.openxmlformats.org/officeDocument/2006/relationships/tags" Target="../tags/tag249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0.png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image" Target="../media/image21.png" /><Relationship Id="rId7" Type="http://schemas.openxmlformats.org/officeDocument/2006/relationships/tags" Target="../tags/tag245.xml" /><Relationship Id="rId8" Type="http://schemas.openxmlformats.org/officeDocument/2006/relationships/image" Target="../media/image22.png" /><Relationship Id="rId9" Type="http://schemas.openxmlformats.org/officeDocument/2006/relationships/tags" Target="../tags/tag24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image" Target="../media/image27.png" /><Relationship Id="rId13" Type="http://schemas.openxmlformats.org/officeDocument/2006/relationships/tags" Target="../tags/tag256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0.png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image" Target="../media/image21.png" /><Relationship Id="rId7" Type="http://schemas.openxmlformats.org/officeDocument/2006/relationships/tags" Target="../tags/tag252.xml" /><Relationship Id="rId8" Type="http://schemas.openxmlformats.org/officeDocument/2006/relationships/image" Target="../media/image22.png" /><Relationship Id="rId9" Type="http://schemas.openxmlformats.org/officeDocument/2006/relationships/tags" Target="../tags/tag25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1.xml" /><Relationship Id="rId11" Type="http://schemas.openxmlformats.org/officeDocument/2006/relationships/tags" Target="../tags/tag262.xml" /><Relationship Id="rId12" Type="http://schemas.openxmlformats.org/officeDocument/2006/relationships/image" Target="../media/image27.png" /><Relationship Id="rId13" Type="http://schemas.openxmlformats.org/officeDocument/2006/relationships/tags" Target="../tags/tag263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0.png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image" Target="../media/image21.png" /><Relationship Id="rId7" Type="http://schemas.openxmlformats.org/officeDocument/2006/relationships/tags" Target="../tags/tag259.xml" /><Relationship Id="rId8" Type="http://schemas.openxmlformats.org/officeDocument/2006/relationships/image" Target="../media/image22.png" /><Relationship Id="rId9" Type="http://schemas.openxmlformats.org/officeDocument/2006/relationships/tags" Target="../tags/tag26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8.xml" /><Relationship Id="rId11" Type="http://schemas.openxmlformats.org/officeDocument/2006/relationships/tags" Target="../tags/tag269.xml" /><Relationship Id="rId12" Type="http://schemas.openxmlformats.org/officeDocument/2006/relationships/image" Target="../media/image27.png" /><Relationship Id="rId13" Type="http://schemas.openxmlformats.org/officeDocument/2006/relationships/tags" Target="../tags/tag270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0.png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image" Target="../media/image21.png" /><Relationship Id="rId7" Type="http://schemas.openxmlformats.org/officeDocument/2006/relationships/tags" Target="../tags/tag266.xml" /><Relationship Id="rId8" Type="http://schemas.openxmlformats.org/officeDocument/2006/relationships/image" Target="../media/image22.png" /><Relationship Id="rId9" Type="http://schemas.openxmlformats.org/officeDocument/2006/relationships/tags" Target="../tags/tag26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5.xml" /><Relationship Id="rId11" Type="http://schemas.openxmlformats.org/officeDocument/2006/relationships/tags" Target="../tags/tag276.xml" /><Relationship Id="rId12" Type="http://schemas.openxmlformats.org/officeDocument/2006/relationships/tags" Target="../tags/tag277.xml" /><Relationship Id="rId13" Type="http://schemas.openxmlformats.org/officeDocument/2006/relationships/tags" Target="../tags/tag278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79.xml" /><Relationship Id="rId17" Type="http://schemas.openxmlformats.org/officeDocument/2006/relationships/tags" Target="../tags/tag280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0.png" /><Relationship Id="rId4" Type="http://schemas.openxmlformats.org/officeDocument/2006/relationships/tags" Target="../tags/tag271.xml" /><Relationship Id="rId5" Type="http://schemas.openxmlformats.org/officeDocument/2006/relationships/tags" Target="../tags/tag272.xml" /><Relationship Id="rId6" Type="http://schemas.openxmlformats.org/officeDocument/2006/relationships/image" Target="../media/image21.png" /><Relationship Id="rId7" Type="http://schemas.openxmlformats.org/officeDocument/2006/relationships/tags" Target="../tags/tag273.xml" /><Relationship Id="rId8" Type="http://schemas.openxmlformats.org/officeDocument/2006/relationships/image" Target="../media/image22.png" /><Relationship Id="rId9" Type="http://schemas.openxmlformats.org/officeDocument/2006/relationships/tags" Target="../tags/tag27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image" Target="../media/image27.png" /><Relationship Id="rId13" Type="http://schemas.openxmlformats.org/officeDocument/2006/relationships/tags" Target="../tags/tag287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0.png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image" Target="../media/image21.png" /><Relationship Id="rId7" Type="http://schemas.openxmlformats.org/officeDocument/2006/relationships/tags" Target="../tags/tag283.xml" /><Relationship Id="rId8" Type="http://schemas.openxmlformats.org/officeDocument/2006/relationships/image" Target="../media/image22.png" /><Relationship Id="rId9" Type="http://schemas.openxmlformats.org/officeDocument/2006/relationships/tags" Target="../tags/tag28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2.xml" /><Relationship Id="rId11" Type="http://schemas.openxmlformats.org/officeDocument/2006/relationships/tags" Target="../tags/tag293.xml" /><Relationship Id="rId12" Type="http://schemas.openxmlformats.org/officeDocument/2006/relationships/tags" Target="../tags/tag294.xml" /><Relationship Id="rId13" Type="http://schemas.openxmlformats.org/officeDocument/2006/relationships/tags" Target="../tags/tag295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96.xml" /><Relationship Id="rId17" Type="http://schemas.openxmlformats.org/officeDocument/2006/relationships/tags" Target="../tags/tag297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0.png" /><Relationship Id="rId4" Type="http://schemas.openxmlformats.org/officeDocument/2006/relationships/tags" Target="../tags/tag288.xml" /><Relationship Id="rId5" Type="http://schemas.openxmlformats.org/officeDocument/2006/relationships/tags" Target="../tags/tag289.xml" /><Relationship Id="rId6" Type="http://schemas.openxmlformats.org/officeDocument/2006/relationships/image" Target="../media/image21.png" /><Relationship Id="rId7" Type="http://schemas.openxmlformats.org/officeDocument/2006/relationships/tags" Target="../tags/tag290.xml" /><Relationship Id="rId8" Type="http://schemas.openxmlformats.org/officeDocument/2006/relationships/image" Target="../media/image22.png" /><Relationship Id="rId9" Type="http://schemas.openxmlformats.org/officeDocument/2006/relationships/tags" Target="../tags/tag29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2.xml" /><Relationship Id="rId11" Type="http://schemas.openxmlformats.org/officeDocument/2006/relationships/tags" Target="../tags/tag303.xml" /><Relationship Id="rId12" Type="http://schemas.openxmlformats.org/officeDocument/2006/relationships/image" Target="../media/image27.png" /><Relationship Id="rId13" Type="http://schemas.openxmlformats.org/officeDocument/2006/relationships/tags" Target="../tags/tag304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0.png" /><Relationship Id="rId4" Type="http://schemas.openxmlformats.org/officeDocument/2006/relationships/tags" Target="../tags/tag298.xml" /><Relationship Id="rId5" Type="http://schemas.openxmlformats.org/officeDocument/2006/relationships/tags" Target="../tags/tag299.xml" /><Relationship Id="rId6" Type="http://schemas.openxmlformats.org/officeDocument/2006/relationships/image" Target="../media/image21.png" /><Relationship Id="rId7" Type="http://schemas.openxmlformats.org/officeDocument/2006/relationships/tags" Target="../tags/tag300.xml" /><Relationship Id="rId8" Type="http://schemas.openxmlformats.org/officeDocument/2006/relationships/image" Target="../media/image22.png" /><Relationship Id="rId9" Type="http://schemas.openxmlformats.org/officeDocument/2006/relationships/tags" Target="../tags/tag30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9.xml" /><Relationship Id="rId11" Type="http://schemas.openxmlformats.org/officeDocument/2006/relationships/tags" Target="../tags/tag310.xml" /><Relationship Id="rId12" Type="http://schemas.openxmlformats.org/officeDocument/2006/relationships/tags" Target="../tags/tag311.xml" /><Relationship Id="rId13" Type="http://schemas.openxmlformats.org/officeDocument/2006/relationships/tags" Target="../tags/tag312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313.xml" /><Relationship Id="rId17" Type="http://schemas.openxmlformats.org/officeDocument/2006/relationships/tags" Target="../tags/tag314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20.png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image" Target="../media/image21.png" /><Relationship Id="rId7" Type="http://schemas.openxmlformats.org/officeDocument/2006/relationships/tags" Target="../tags/tag307.xml" /><Relationship Id="rId8" Type="http://schemas.openxmlformats.org/officeDocument/2006/relationships/image" Target="../media/image22.png" /><Relationship Id="rId9" Type="http://schemas.openxmlformats.org/officeDocument/2006/relationships/tags" Target="../tags/tag30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9.xml" /><Relationship Id="rId11" Type="http://schemas.openxmlformats.org/officeDocument/2006/relationships/tags" Target="../tags/tag320.xml" /><Relationship Id="rId12" Type="http://schemas.openxmlformats.org/officeDocument/2006/relationships/image" Target="../media/image27.png" /><Relationship Id="rId13" Type="http://schemas.openxmlformats.org/officeDocument/2006/relationships/tags" Target="../tags/tag321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20.png" /><Relationship Id="rId4" Type="http://schemas.openxmlformats.org/officeDocument/2006/relationships/tags" Target="../tags/tag315.xml" /><Relationship Id="rId5" Type="http://schemas.openxmlformats.org/officeDocument/2006/relationships/tags" Target="../tags/tag316.xml" /><Relationship Id="rId6" Type="http://schemas.openxmlformats.org/officeDocument/2006/relationships/image" Target="../media/image21.png" /><Relationship Id="rId7" Type="http://schemas.openxmlformats.org/officeDocument/2006/relationships/tags" Target="../tags/tag317.xml" /><Relationship Id="rId8" Type="http://schemas.openxmlformats.org/officeDocument/2006/relationships/image" Target="../media/image22.png" /><Relationship Id="rId9" Type="http://schemas.openxmlformats.org/officeDocument/2006/relationships/tags" Target="../tags/tag3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6.xml" /><Relationship Id="rId11" Type="http://schemas.openxmlformats.org/officeDocument/2006/relationships/tags" Target="../tags/tag327.xml" /><Relationship Id="rId12" Type="http://schemas.openxmlformats.org/officeDocument/2006/relationships/tags" Target="../tags/tag328.xml" /><Relationship Id="rId13" Type="http://schemas.openxmlformats.org/officeDocument/2006/relationships/tags" Target="../tags/tag329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330.xml" /><Relationship Id="rId17" Type="http://schemas.openxmlformats.org/officeDocument/2006/relationships/tags" Target="../tags/tag331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20.png" /><Relationship Id="rId4" Type="http://schemas.openxmlformats.org/officeDocument/2006/relationships/tags" Target="../tags/tag322.xml" /><Relationship Id="rId5" Type="http://schemas.openxmlformats.org/officeDocument/2006/relationships/tags" Target="../tags/tag323.xml" /><Relationship Id="rId6" Type="http://schemas.openxmlformats.org/officeDocument/2006/relationships/image" Target="../media/image21.png" /><Relationship Id="rId7" Type="http://schemas.openxmlformats.org/officeDocument/2006/relationships/tags" Target="../tags/tag324.xml" /><Relationship Id="rId8" Type="http://schemas.openxmlformats.org/officeDocument/2006/relationships/image" Target="../media/image22.png" /><Relationship Id="rId9" Type="http://schemas.openxmlformats.org/officeDocument/2006/relationships/tags" Target="../tags/tag325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6.xml" /><Relationship Id="rId11" Type="http://schemas.openxmlformats.org/officeDocument/2006/relationships/tags" Target="../tags/tag337.xml" /><Relationship Id="rId12" Type="http://schemas.openxmlformats.org/officeDocument/2006/relationships/image" Target="../media/image27.png" /><Relationship Id="rId13" Type="http://schemas.openxmlformats.org/officeDocument/2006/relationships/tags" Target="../tags/tag338.xml" /><Relationship Id="rId2" Type="http://schemas.openxmlformats.org/officeDocument/2006/relationships/notesSlide" Target="../notesSlides/notesSlide19.xml" /><Relationship Id="rId3" Type="http://schemas.openxmlformats.org/officeDocument/2006/relationships/image" Target="../media/image20.png" /><Relationship Id="rId4" Type="http://schemas.openxmlformats.org/officeDocument/2006/relationships/tags" Target="../tags/tag332.xml" /><Relationship Id="rId5" Type="http://schemas.openxmlformats.org/officeDocument/2006/relationships/tags" Target="../tags/tag333.xml" /><Relationship Id="rId6" Type="http://schemas.openxmlformats.org/officeDocument/2006/relationships/image" Target="../media/image21.png" /><Relationship Id="rId7" Type="http://schemas.openxmlformats.org/officeDocument/2006/relationships/tags" Target="../tags/tag334.xml" /><Relationship Id="rId8" Type="http://schemas.openxmlformats.org/officeDocument/2006/relationships/image" Target="../media/image22.png" /><Relationship Id="rId9" Type="http://schemas.openxmlformats.org/officeDocument/2006/relationships/tags" Target="../tags/tag335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3.xml" /><Relationship Id="rId11" Type="http://schemas.openxmlformats.org/officeDocument/2006/relationships/tags" Target="../tags/tag344.xml" /><Relationship Id="rId12" Type="http://schemas.openxmlformats.org/officeDocument/2006/relationships/image" Target="../media/image27.png" /><Relationship Id="rId13" Type="http://schemas.openxmlformats.org/officeDocument/2006/relationships/tags" Target="../tags/tag345.xml" /><Relationship Id="rId2" Type="http://schemas.openxmlformats.org/officeDocument/2006/relationships/notesSlide" Target="../notesSlides/notesSlide20.xml" /><Relationship Id="rId3" Type="http://schemas.openxmlformats.org/officeDocument/2006/relationships/image" Target="../media/image20.png" /><Relationship Id="rId4" Type="http://schemas.openxmlformats.org/officeDocument/2006/relationships/tags" Target="../tags/tag339.xml" /><Relationship Id="rId5" Type="http://schemas.openxmlformats.org/officeDocument/2006/relationships/tags" Target="../tags/tag340.xml" /><Relationship Id="rId6" Type="http://schemas.openxmlformats.org/officeDocument/2006/relationships/image" Target="../media/image21.png" /><Relationship Id="rId7" Type="http://schemas.openxmlformats.org/officeDocument/2006/relationships/tags" Target="../tags/tag341.xml" /><Relationship Id="rId8" Type="http://schemas.openxmlformats.org/officeDocument/2006/relationships/image" Target="../media/image22.png" /><Relationship Id="rId9" Type="http://schemas.openxmlformats.org/officeDocument/2006/relationships/tags" Target="../tags/tag34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50.xml" /><Relationship Id="rId11" Type="http://schemas.openxmlformats.org/officeDocument/2006/relationships/tags" Target="../tags/tag351.xml" /><Relationship Id="rId12" Type="http://schemas.openxmlformats.org/officeDocument/2006/relationships/image" Target="../media/image27.png" /><Relationship Id="rId13" Type="http://schemas.openxmlformats.org/officeDocument/2006/relationships/tags" Target="../tags/tag352.xml" /><Relationship Id="rId2" Type="http://schemas.openxmlformats.org/officeDocument/2006/relationships/notesSlide" Target="../notesSlides/notesSlide21.xml" /><Relationship Id="rId3" Type="http://schemas.openxmlformats.org/officeDocument/2006/relationships/image" Target="../media/image20.png" /><Relationship Id="rId4" Type="http://schemas.openxmlformats.org/officeDocument/2006/relationships/tags" Target="../tags/tag346.xml" /><Relationship Id="rId5" Type="http://schemas.openxmlformats.org/officeDocument/2006/relationships/tags" Target="../tags/tag347.xml" /><Relationship Id="rId6" Type="http://schemas.openxmlformats.org/officeDocument/2006/relationships/image" Target="../media/image21.png" /><Relationship Id="rId7" Type="http://schemas.openxmlformats.org/officeDocument/2006/relationships/tags" Target="../tags/tag348.xml" /><Relationship Id="rId8" Type="http://schemas.openxmlformats.org/officeDocument/2006/relationships/image" Target="../media/image22.png" /><Relationship Id="rId9" Type="http://schemas.openxmlformats.org/officeDocument/2006/relationships/tags" Target="../tags/tag349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03004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21690" y="1758950"/>
            <a:ext cx="9584690" cy="1090930"/>
          </a:xfrm>
        </p:spPr>
        <p:txBody>
          <a:bodyPr/>
          <a:lstStyle/>
          <a:p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溃疡性结肠炎中医药治疗进展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6" name="副标题 5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703243" y="3271167"/>
            <a:ext cx="5821200" cy="414000"/>
          </a:xfrm>
        </p:spPr>
        <p:txBody>
          <a:bodyPr>
            <a:noAutofit/>
          </a:bodyPr>
          <a:lstStyle/>
          <a:p>
            <a:r>
              <a:rPr lang="zh-CN" altLang="zh-CN" sz="2400">
                <a:solidFill>
                  <a:schemeClr val="tx1"/>
                </a:solidFill>
                <a:latin typeface="仿宋" panose="02010609060101010101" charset="-122"/>
              </a:rPr>
              <a:t> </a:t>
            </a:r>
            <a:endParaRPr lang="zh-CN" altLang="zh-CN" sz="2400">
              <a:solidFill>
                <a:schemeClr val="tx1"/>
              </a:solidFill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一、中医病因病机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三、中药联合西医治疗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二、中药方剂治疗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四、总结与展望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4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5"/>
            </p:custDataLst>
          </p:nvPr>
        </p:nvSpPr>
        <p:spPr>
          <a:xfrm>
            <a:off x="1410970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26"/>
            </p:custDataLst>
          </p:nvPr>
        </p:nvSpPr>
        <p:spPr>
          <a:xfrm>
            <a:off x="1409700" y="507809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7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8"/>
            </p:custDataLst>
          </p:nvPr>
        </p:nvSpPr>
        <p:spPr>
          <a:xfrm>
            <a:off x="6603365" y="34182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内容摘要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溃疡性结肠炎（Ulcerative Colitis，简称UC）是一种慢性非特异性炎症性疾病，主要累及大肠黏膜和黏膜下层，临床表现为腹泻、黏液脓血便、腹痛等。近年来，中医药在治疗溃疡性结肠炎方面取得了显著进展，本次演示将就此进行综述。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一、中医病因病机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一、中医病因病机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溃疡性结肠炎在中医学中属于“泄泻”、“痢疾”等范畴，其发病多与饮食、情志、感染、体虚等有关。病机关键在于脾虚湿盛，肠腑失和，传导失司。湿邪阻滞中焦，则食欲不振，湿邪化热，则见里急后重、黏液脓血便。治疗上应重视清热解毒、健脾利湿、涩肠止泻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二、中药方剂治疗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1、自拟方治疗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1、自拟方治疗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唐尚友等以《伤寒论》中白头翁汤为主方，治疗溃疡性结肠炎。基本方为白头翁15g，黄柏10g，黄连8g，秦皮15g。若气滞腹胀，可加厚朴、木香、槟榔片、乌药；大便出血明显，可加地榆、茜草根、蒲黄、三七粉；胃脘痞闷，大便黏液多，舌苔腻者，可加茯苓、薏苡仁、苍术、苏梗；脘腹冷痛，畏寒肢冷，可加淡附片、干姜、肉豆蔻；面黄疲倦乏力明显，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1、自拟方治疗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可加党参、白术、山药；大便滑脱不禁，可加乌梅、诃子、罂粟壳、石榴皮。每日1剂，治疗溃疡性结肠炎68例，总有效率为94.1%。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1、自拟方治疗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齐国有等使用葛根芩连汤合白头翁汤、四神丸治疗慢性结肠炎。基本方为葛根、破故纸各15g，黄芩、秦皮、白头翁、五味子各12g，黄连、生姜各3g，黄柏6g，煨肉豆蔻9g，大枣20g。每天服1剂治疗慢性结肠炎106例，总有效率为99.06%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1、自拟方治疗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谢传星等使用逐瘀清肠汤治疗溃疡性结肠炎。基本方为当归、赤芍、丹皮、川芎、桃仁、红花、炒延胡索、五灵脂（包）、枳壳、香附、台乌药、生甘草各log。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2、成药治疗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2、成药治疗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除了自拟方剂外，市面上也有一些经过科学配伍的中成药可用于治疗溃疡性结肠炎。如芍药汤是《伤寒论》中的经典方剂之一，具有清热解毒、调气行血的作用。临床上常用于治疗溃疡性结肠炎等疾病。如脾虚泄泻胶囊是一种由党参、白术等中药材制成的中成药，具有健脾止泻的作用。对于溃疡性结肠炎等疾病有一定的疗效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三、中药联合西医治疗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三、中药联合西医治疗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临床实践中，中医和西医常常联合应用治疗溃疡性结肠炎。如使用芍药汤联合柳氮磺吡啶治疗溃疡性结肠炎，有效率可达90%以上。此外，中药灌肠也是常用的治疗方法之一，如使用中药灌肠液联合美沙拉嗪栓治疗溃疡性结肠炎，有效率可达80%以上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四、总结与展望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四、总结与展望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中医药在治疗溃疡性结肠炎方面具有独特的优势和丰富的经验。根据不同的病因病机，中医药采取不同的治疗方法，既注重整体调节又兼顾个体差异。然而，中医药在溃疡性结肠炎的规范化治疗方面还有待进一步研究和提高。未来，我们期待中医药在溃疡性结肠炎的防治中发挥更大的作用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参考内容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内容摘要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溃疡性结肠炎（Ulcerative Colitis，UC）是一种病因尚不十分清楚的结肠和直肠慢性非特异性炎症性疾病，病变局限于大肠黏膜及黏膜下层。病程漫长，常反复发作。本病病因可能与免疫、遗传、感染、精神因素、神经递质等有关。近年的研究显示，中医药在治疗溃疡性结肠炎方面具有独特的优势和丰富的经验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内容摘要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中医药治疗溃疡性结肠炎的方法多样，包括中药汤剂、中成药、针灸、推拿等。中药汤剂可根据患者具体情况进行个性化治疗，如四神丸、香连丸等经典方剂，以及一些经验方和验方。中成药则包括一些具有抗炎、调节免疫功能的药物，如肠炎宁等。针灸和推拿也被证实对缓解症状有一定的效果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内容摘要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近年来对中医药治疗溃疡性结肠炎的研究中，科研人员对许多中药的有效成分进行了深入研究，发现了许多具有显著抗炎、免疫调节作用的成分，如黄酮类化合物、多糖类物质等。这些研究成果为中医药治疗溃疡性结肠炎提供了科学依据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https://d.book118.com/488003004101006031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custom20177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树叶手绘风总结报告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1"/>
  <p:tag name="KSO_WM_UNIT_DIAGRAM_ISNUMVISUAL" val="0"/>
  <p:tag name="KSO_WM_UNIT_DIAGRAM_ISREFERUNIT" val="0"/>
  <p:tag name="KSO_WM_UNIT_HIGHLIGHT" val="0"/>
  <p:tag name="KSO_WM_UNIT_ID" val="custom20177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22"/>
</p:tagLst>
</file>

<file path=ppt/tags/tag171.xml><?xml version="1.0" encoding="utf-8"?>
<p:tagLst xmlns:p="http://schemas.openxmlformats.org/presentationml/2006/main">
  <p:tag name="KSO_WM_BEAUTIFY_FLAG" val="#wm#"/>
  <p:tag name="KSO_WM_COMBINE_RELATE_SLIDE_ID" val="background20176890_1"/>
  <p:tag name="KSO_WM_SLIDE_ID" val="custom20177418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1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2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4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4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4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5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5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5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6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6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6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8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8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4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4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4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120">
      <a:dk1>
        <a:srgbClr val="000000"/>
      </a:dk1>
      <a:lt1>
        <a:srgbClr val="FFFFFF"/>
      </a:lt1>
      <a:dk2>
        <a:srgbClr val="ECF4EC"/>
      </a:dk2>
      <a:lt2>
        <a:srgbClr val="FFFFFF"/>
      </a:lt2>
      <a:accent1>
        <a:srgbClr val="238C3B"/>
      </a:accent1>
      <a:accent2>
        <a:srgbClr val="508834"/>
      </a:accent2>
      <a:accent3>
        <a:srgbClr val="63822C"/>
      </a:accent3>
      <a:accent4>
        <a:srgbClr val="727C27"/>
      </a:accent4>
      <a:accent5>
        <a:srgbClr val="7E7427"/>
      </a:accent5>
      <a:accent6>
        <a:srgbClr val="896D2A"/>
      </a:accent6>
      <a:hlink>
        <a:srgbClr val="1371ED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22</Slides>
  <Notes>21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溃疡性结肠炎中医药治疗进展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2024-09-08T14:57:39.601</cp:lastPrinted>
  <dcterms:created xsi:type="dcterms:W3CDTF">2024-09-08T06:57:39Z</dcterms:created>
  <dcterms:modified xsi:type="dcterms:W3CDTF">2024-09-08T06:57:46Z</dcterms:modified>
</cp:coreProperties>
</file>