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10E02-9974-47D3-8AA6-E11E0DB5B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8DE7F-D4BC-4A65-800E-877E1F6DF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4B24C-4D8A-4F5E-988C-EB5001CC3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C9E19-3B86-47BD-AE07-2BA45E06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C4F316-AE01-4203-852D-F1338CCD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6B214F-9855-45E5-BFB2-BE4DFC184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2F983C-093A-4C05-9A02-6F49E34BC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E3CEE-0580-40BA-AAD3-6728B0646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7DBCB-3604-47F3-B508-DDC22CBCC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D6166-2E76-46C3-9210-03D95351B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587ADB-81BF-4978-B870-5A0780C17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3061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官方小课堂知识讲座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基础知识讲解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深入知识解析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如何提高学习效率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本讲座将介绍学习效率的重要性，并提供实用的方法和技巧，帮助学习者更高效地掌握知识和技能。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34" r="314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4" r="326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帮助学习者提高学习效率，更好地掌握知识和技能，为未来的学习和工作打下坚实的基础。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使学习者了解学习效率的概念和重要性，掌握实用的方法和技巧，培养良好的学习习惯和思维方式。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基础知识讲解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重要概念的定义与理解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对基础知识一进行详细的解释，包括其定义、特点、应用场景等，帮助学员全面理解这一概念。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关键原理的解析与掌握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深入解析基础知识二的原理，阐述其核心思想、推导过程以及在实践中的应用，使学员能够真正掌握这一原理。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基本概念的关联与拓展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将基础知识三与其他相关基础知识进行关联，拓展其应用范围和深度，引导学员进行思维发散和知识迁移。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深入知识解析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https://d.book118.com/488003061056006030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2024-09-06T19:57:41.912</cp:lastPrinted>
  <dcterms:created xsi:type="dcterms:W3CDTF">2024-09-06T11:57:41Z</dcterms:created>
  <dcterms:modified xsi:type="dcterms:W3CDTF">2024-09-06T11:57:43Z</dcterms:modified>
</cp:coreProperties>
</file>