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EA946-197E-4E61-BE6C-6A6065A36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A76DD-4A1E-4893-8429-68D03EB7D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38DFC-193F-4BA8-928D-9EF520455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1429B-6CA9-49CC-AA7F-6C3355613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0A5505-1D8C-4402-97CE-D6629800D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F761FD-15BE-457D-8FC6-F1B6A5E3D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A61322-98C4-427B-890E-70E51D4E7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3F167-523C-4070-A13F-D9211B270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60183F-7E94-43F8-876D-23321DD20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A8BB4-2EF1-4D9E-A36C-DBB2F53F3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6091C-2942-41D2-89D1-258918EF1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0311604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最新最全漂亮的工作报告类PPT模板课件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PPT模板的选择与设计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工作报告的内容组织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PPT模板的定制化元素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PPT模板的演示技巧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PPT模板的保存与分享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PPT模板的选择与设计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简约风格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扁平化风格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卡通风格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复古风格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模板风格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以简洁、清晰、大方的设计为主，适合商务、工作汇报等正式场合。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采用平面化的设计元素，色彩鲜明，适合展示数据、图表等内容。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以可爱的卡通形象和活泼的色彩为主，适合儿童、教育等场合。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以怀旧、复古的设计元素为主，适合展示历史、文化等主题。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模板布局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适合展示时间轴、流程图等内容。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适合展示数据、图表等列表式内容。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适合展示多张图片、图标等元素，便于统一管理。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根据需要灵活运用多种布局方式，以适应不同内容的需求。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纵向布局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横向布局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网格布局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混合布局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90" r="1579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739" r="873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蓝色、绿色等，给人冷静、专业的感觉，适合商务、科技等场合。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冷色调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红色、橙色等，给人热情、活力的感觉，适合销售、教育等场合。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暖色调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黑、白、灰等，百搭且不易出错，适合各种场合。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中性色调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通过色彩的渐变营造层次感，适合时尚、创意等场合。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渐变色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配色方案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工作报告的内容组织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明确报告的目的和意义，说明报告的背景信息。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目的阐述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对相关行业、市场、竞争环境等进行简要分析，为后续报告内容提供背景支撑。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简要介绍各个部门或团队所承担的任务和工作职责。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梳理整个工作的流程，包括各个阶段的目标、任务和完成情况。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突出重点工作或关键任务，强调其在整个工作中的重要性和作用。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详细展示工作成果，包括完成的任务、达成的目标、取得的成绩等。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从成果中提炼出亮点和特色，强调其创新性、独特性和可复制性。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亮点提炼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对工作成果的价值进行评估，包括对组织、团队和个人的影响和贡献。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PPT模板的定制化元素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https://d.book118.com/488003116046006031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2024-09-08T05:39:28.710</cp:lastPrinted>
  <dcterms:created xsi:type="dcterms:W3CDTF">2024-09-07T21:39:28Z</dcterms:created>
  <dcterms:modified xsi:type="dcterms:W3CDTF">2024-09-07T21:39:30Z</dcterms:modified>
</cp:coreProperties>
</file>