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071A6-2660-438C-B93D-4DCFE4B2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86407-818A-487B-9171-C3DDC5EC7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41C9A-14F0-45FF-B5C0-6AFF58DE7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981C5-C0BB-4AC2-868A-B8522E35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6FA41-5A1A-4F6C-AB31-B4CCF14C5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726F6B-595F-438A-9943-C1D91F3E6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41C08-695F-4B18-947B-0E9E45B8D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A8F62-4B52-4E6A-BB71-D144D491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58D70-8310-45BC-9992-33CF7BF89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4034-AA02-49F3-8005-F5B65DD5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36BC6-F90E-438E-B69D-FEB98C3D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0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314311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报价策略及方案设计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报价实施过程回顾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报价工作中遇到的问题及解决方案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未来报价工作展望与计划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回顾过去的工作，总结经验教训，提高工作效率和准确性。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总结报价工作的目的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市场竞争激烈，客户需求多样化，报价工作对于公司业务发展至关重要。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报价工作的背景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本次总结涵盖过去一年的报价工作。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包括各类产品、服务的报价，以及与客户的沟通和协商过程。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在过去的一年中，我们共处理了超过200个报价项目，涵盖了各个行业和领域。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项目规模从小型到大型不等，其中超过一半的项目合同金额超过100万元。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报价项目数量及规模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报价项目规模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报价项目数量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我们的报价团队由20名专业人员组成，包括项目经理、成本分析师、市场调研员等。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团队成员具备丰富的行业经验和专业技能，能够准确分析客户需求和市场动态，提供高质量的报价方案。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报价团队人员构成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我们遵循标准的报价工作流程，包括接收客户需求、进行成本分析、市场调研、制定报价方案、内部评审和提交客户等步骤。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我们制定了详细的报价工作规范，确保每个步骤都得到严格执行和监控，以提供准确、及时的报价服务。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报价工作流程及规范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报价策略及方案设计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深入了解客户需求，包括产品规格、质量要求、交货期等，为制定报价策略提供依据。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收集市场信息，分析竞争对手的报价策略和产品特点，以便制定合理的报价策略。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详细核算产品成本，包括原材料、人工、制造费用等，确保报价策略的准确性。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设计清晰的报价结构，包括产品单价、数量、折扣、运费等，便于客户理解和比较。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根据产品特点和市场需求，制定有竞争力的价格策略，如高价高质、低价促销等。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设定合理的报价有效期，以便在有效期内与客户进行谈判和协商。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报价有效期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报价方案设计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积极收集客户对报价方案的反馈意见，了解客户的关注点和疑虑。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针对客户反馈和市场变化，及时调整报价方案，提高方案的针对性和实效性。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不断总结报价经验，持续优化报价策略和方案设计，提高报价成功率和客户满意度。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方案优化与调整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报价实施过程回顾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报价文件准备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报价文件清单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根据客户需求和项目特点，制定了详细的报价文件清单，包括产品说明、技术方案、合同条款等。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报价策略制定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针对不同客户群体和项目类型，制定了相应的报价策略，包括价格水平、折扣政策、付款方式等。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报价文件审核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在报价文件提交前，进行了严格的内部审核，确保文件的准确性和完整性。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报价跟进记录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对提交的报价文件进行了详细记录，包括提交时间、客户反馈、修改意见等，以便后续跟进。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报价文件提交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按照客户要求和时间节点，及时提交了报价文件，并与客户保持密切沟通，解答客户疑问。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针对客户反馈的意见和建议，及时进行了处理和改进，提高了报价的准确性和客户满意度。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报价提交与跟进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https://d.book118.com/488003143115006043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2024-09-23T10:52:45.201</cp:lastPrinted>
  <dcterms:created xsi:type="dcterms:W3CDTF">2024-09-23T02:52:45Z</dcterms:created>
  <dcterms:modified xsi:type="dcterms:W3CDTF">2024-09-23T02:52:47Z</dcterms:modified>
</cp:coreProperties>
</file>