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929DBC1-F000-4468-AFDA-3A23FC3E35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D944321-EE38-4A85-A07D-07572A6644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11E91E7-0739-4550-B504-4CAA146703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4AFBD3D-56C7-4F7C-9B03-B01E4682465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145DC89-919A-4876-BCD3-0157DA087F5C}"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DA01BE7-2D9C-41E1-963B-1813196ABFE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2840F6D-6A4D-4CAA-AC17-8A560E9D4C3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31FD98-845D-4BFA-92CA-48D1880E1CC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773675B-AAB0-4710-9EE7-B3570C9715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86B597A-AD40-41CF-A68E-C4FB170C653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027A3B-29F8-43AA-80D5-A5F3146D3BA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15.jpeg" /><Relationship Id="rId6"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19.jpeg" /><Relationship Id="rId6"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2.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8800400012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902208" y="1560576"/>
            <a:ext cx="6682348"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4"/>
                </a:solidFill>
                <a:latin typeface="Microsoft Yahei"/>
                <a:ea typeface="Microsoft Yahei"/>
                <a:cs typeface="Microsoft Yahei"/>
              </a:rPr>
              <a:t>2023年年度考核总结医院领导干部</a:t>
            </a:r>
          </a:p>
        </p:txBody>
      </p:sp>
      <p:sp>
        <p:nvSpPr>
          <p:cNvPr id="3" name="TextBox 3"/>
          <p:cNvSpPr txBox="1"/>
          <p:nvPr/>
        </p:nvSpPr>
        <p:spPr>
          <a:xfrm>
            <a:off x="902208" y="420624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汇报人：XXX</a:t>
            </a:r>
          </a:p>
        </p:txBody>
      </p:sp>
      <p:sp>
        <p:nvSpPr>
          <p:cNvPr id="4" name="TextBox 4"/>
          <p:cNvSpPr txBox="1"/>
          <p:nvPr/>
        </p:nvSpPr>
        <p:spPr>
          <a:xfrm>
            <a:off x="902208" y="4693920"/>
            <a:ext cx="6930733" cy="50101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a:solidFill>
                  <a:schemeClr val="accent4"/>
                </a:solidFill>
                <a:latin typeface="Microsoft Yahei"/>
                <a:ea typeface="Microsoft Yahei"/>
                <a:cs typeface="Microsoft Yahei"/>
              </a:rPr>
              <a:t>2024-01-05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考核内容与方法</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考核结果分析</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领导干部表现评价</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存在问题与改进建议</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总结与展望</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01</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4021" r="34021"/>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5273" r="35273"/>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15093" r="15093"/>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根据国家卫生健康委员会和地方卫生健康局的指示，需要对医院领导干部进行年度考核。</a:t>
            </a:r>
            <a:endParaRPr lang="en-US" sz="1100"/>
          </a:p>
        </p:txBody>
      </p:sp>
      <p:sp>
        <p:nvSpPr>
          <p:cNvPr id="8" name="AutoShape 8"/>
          <p:cNvSpPr/>
          <p:nvPr/>
        </p:nvSpPr>
        <p:spPr>
          <a:xfrm>
            <a:off x="8901714" y="1901965"/>
            <a:ext cx="2084387" cy="460375"/>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政策要求</a:t>
            </a:r>
            <a:endParaRPr lang="en-US" sz="1100"/>
          </a:p>
        </p:txBody>
      </p:sp>
      <p:sp>
        <p:nvSpPr>
          <p:cNvPr id="9" name="AutoShape 9"/>
          <p:cNvSpPr/>
          <p:nvPr/>
        </p:nvSpPr>
        <p:spPr>
          <a:xfrm>
            <a:off x="8406414" y="4525963"/>
            <a:ext cx="2708275" cy="138303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solidFill>
                <a:latin typeface="Microsoft Yahei"/>
                <a:ea typeface="Microsoft Yahei"/>
                <a:cs typeface="Microsoft Yahei"/>
              </a:rPr>
              <a:t>为了提高医院的管理水平和医疗服务质量，需要定期对医院领导干部进行考核，以评估其工作表现和业绩。</a:t>
            </a:r>
            <a:endParaRPr lang="en-US" sz="1100"/>
          </a:p>
        </p:txBody>
      </p:sp>
      <p:sp>
        <p:nvSpPr>
          <p:cNvPr id="10" name="AutoShape 10"/>
          <p:cNvSpPr/>
          <p:nvPr/>
        </p:nvSpPr>
        <p:spPr>
          <a:xfrm>
            <a:off x="8901714" y="4005263"/>
            <a:ext cx="2084387" cy="460375"/>
          </a:xfrm>
          <a:prstGeom prst="rect">
            <a:avLst/>
          </a:prstGeom>
        </p:spPr>
        <p:txBody>
          <a:bodyPr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solidFill>
                <a:latin typeface="Microsoft Yahei"/>
                <a:ea typeface="Microsoft Yahei"/>
                <a:cs typeface="Microsoft Yahei"/>
              </a:rPr>
              <a:t>医院发展需要</a:t>
            </a:r>
            <a:endParaRPr lang="en-US" sz="1100"/>
          </a:p>
        </p:txBody>
      </p:sp>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考核背景</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通过考核，选拔表现优秀的医院领导干部，给予相应的奖励和晋升机会，激励其他干部向先进看齐。</a:t>
            </a:r>
          </a:p>
        </p:txBody>
      </p:sp>
      <p:pic>
        <p:nvPicPr>
          <p:cNvPr id="6" name="Picture 6"/>
          <p:cNvPicPr>
            <a:picLocks noChangeAspect="1"/>
          </p:cNvPicPr>
          <p:nvPr/>
        </p:nvPicPr>
        <p:blipFill>
          <a:blip r:embed="rId2"/>
          <a:srcRect l="21875" r="21875"/>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solidFill>
                <a:latin typeface="Microsoft Yahei"/>
                <a:ea typeface="Microsoft Yahei"/>
                <a:cs typeface="Microsoft Yahei"/>
              </a:rPr>
              <a:t>激励先进</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通过考核，发现医院领导干部在工作中的不足和问题，及时进行整改和提升。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发现问题</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solidFill>
                <a:latin typeface="Microsoft Yahei"/>
                <a:ea typeface="Microsoft Yahei"/>
                <a:cs typeface="Microsoft Yahei"/>
              </a:rPr>
              <a:t>通过考核，了解医院领导干部的工作状况和发展潜力，为医院制定更加科学合理的人力资源管理策略提供依据。</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solidFill>
                <a:latin typeface="Microsoft Yahei"/>
                <a:ea typeface="Microsoft Yahei"/>
                <a:cs typeface="Microsoft Yahei"/>
              </a:rPr>
              <a:t>促进发展</a:t>
            </a:r>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考核目的</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02</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考核内容与方法</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21810" r="21810"/>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3450" r="13450"/>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评估医院领导干部在2023年度的工作表现，包括完成的任务、取得的成果以及为医院带来的效益。</a:t>
            </a:r>
            <a:endParaRPr lang="en-US" sz="1100"/>
          </a:p>
        </p:txBody>
      </p:sp>
      <p:sp>
        <p:nvSpPr>
          <p:cNvPr id="15" name="AutoShape 15"/>
          <p:cNvSpPr/>
          <p:nvPr/>
        </p:nvSpPr>
        <p:spPr>
          <a:xfrm>
            <a:off x="747336" y="2037683"/>
            <a:ext cx="2553871"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solidFill>
                <a:latin typeface="Microsoft Yahei"/>
                <a:ea typeface="Microsoft Yahei"/>
                <a:cs typeface="Microsoft Yahei"/>
              </a:rPr>
              <a:t>工作业绩</a:t>
            </a:r>
            <a:endParaRPr lang="en-US" sz="1100"/>
          </a:p>
        </p:txBody>
      </p:sp>
      <p:sp>
        <p:nvSpPr>
          <p:cNvPr id="16" name="AutoShape 16"/>
          <p:cNvSpPr/>
          <p:nvPr/>
        </p:nvSpPr>
        <p:spPr>
          <a:xfrm>
            <a:off x="1940528" y="5092530"/>
            <a:ext cx="2552700" cy="891876"/>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solidFill>
                <a:latin typeface="Microsoft Yahei"/>
                <a:ea typeface="Microsoft Yahei"/>
                <a:cs typeface="Microsoft Yahei"/>
              </a:rPr>
              <a:t>评价医院领导干部在团队中的协作能力，是否能与其他成员有效合作，共同完成目标。</a:t>
            </a:r>
            <a:endParaRPr lang="en-US" sz="1100"/>
          </a:p>
        </p:txBody>
      </p:sp>
      <p:sp>
        <p:nvSpPr>
          <p:cNvPr id="17" name="AutoShape 17"/>
          <p:cNvSpPr/>
          <p:nvPr/>
        </p:nvSpPr>
        <p:spPr>
          <a:xfrm>
            <a:off x="1940528" y="4661950"/>
            <a:ext cx="2084356" cy="403578"/>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团队协作</a:t>
            </a:r>
            <a:endParaRPr lang="en-US" sz="1100"/>
          </a:p>
        </p:txBody>
      </p:sp>
      <p:sp>
        <p:nvSpPr>
          <p:cNvPr id="18" name="AutoShape 18"/>
          <p:cNvSpPr/>
          <p:nvPr/>
        </p:nvSpPr>
        <p:spPr>
          <a:xfrm>
            <a:off x="8872233" y="2402205"/>
            <a:ext cx="2552700" cy="108278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评估医院领导干部的领导风格、决策能力以及能否有效地管理和激励团队。</a:t>
            </a:r>
            <a:endParaRPr lang="en-US" sz="1100"/>
          </a:p>
        </p:txBody>
      </p:sp>
      <p:sp>
        <p:nvSpPr>
          <p:cNvPr id="19" name="AutoShape 19"/>
          <p:cNvSpPr/>
          <p:nvPr/>
        </p:nvSpPr>
        <p:spPr>
          <a:xfrm>
            <a:off x="8872233" y="2037683"/>
            <a:ext cx="2569478" cy="441680"/>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solidFill>
                <a:latin typeface="Microsoft Yahei"/>
                <a:ea typeface="Microsoft Yahei"/>
                <a:cs typeface="Microsoft Yahei"/>
              </a:rPr>
              <a:t>领导能力</a:t>
            </a:r>
            <a:endParaRPr lang="en-US" sz="1100"/>
          </a:p>
        </p:txBody>
      </p:sp>
      <p:sp>
        <p:nvSpPr>
          <p:cNvPr id="20" name="AutoShape 20"/>
          <p:cNvSpPr/>
          <p:nvPr/>
        </p:nvSpPr>
        <p:spPr>
          <a:xfrm>
            <a:off x="7814024" y="5112856"/>
            <a:ext cx="2552700" cy="933977"/>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solidFill>
                <a:latin typeface="Microsoft Yahei"/>
                <a:ea typeface="Microsoft Yahei"/>
                <a:cs typeface="Microsoft Yahei"/>
              </a:rPr>
              <a:t>考察医院领导干部的职业操守、责任心、诚信度以及对待工作的态度。</a:t>
            </a:r>
            <a:endParaRPr lang="en-US" sz="1100"/>
          </a:p>
        </p:txBody>
      </p:sp>
      <p:sp>
        <p:nvSpPr>
          <p:cNvPr id="21" name="AutoShape 21"/>
          <p:cNvSpPr/>
          <p:nvPr/>
        </p:nvSpPr>
        <p:spPr>
          <a:xfrm>
            <a:off x="8314658" y="4661950"/>
            <a:ext cx="2084356" cy="42262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solidFill>
                <a:latin typeface="Microsoft Yahei"/>
                <a:ea typeface="Microsoft Yahei"/>
                <a:cs typeface="Microsoft Yahei"/>
              </a:rPr>
              <a:t>职业素养</a:t>
            </a:r>
            <a:endParaRPr lang="en-US" sz="1100"/>
          </a:p>
        </p:txBody>
      </p:sp>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考核内容</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目标管理法</a:t>
            </a:r>
            <a:endParaRPr lang="en-US" sz="1100"/>
          </a:p>
        </p:txBody>
      </p:sp>
      <p:sp>
        <p:nvSpPr>
          <p:cNvPr id="3" name="AutoShape 3"/>
          <p:cNvSpPr/>
          <p:nvPr/>
        </p:nvSpPr>
        <p:spPr>
          <a:xfrm>
            <a:off x="3575643"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360度反馈法</a:t>
            </a:r>
            <a:endParaRPr lang="en-US" sz="1100"/>
          </a:p>
        </p:txBody>
      </p:sp>
      <p:sp>
        <p:nvSpPr>
          <p:cNvPr id="4" name="AutoShape 4"/>
          <p:cNvSpPr/>
          <p:nvPr/>
        </p:nvSpPr>
        <p:spPr>
          <a:xfrm>
            <a:off x="6220535"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自我评估法</a:t>
            </a:r>
            <a:endParaRPr lang="en-US" sz="1100"/>
          </a:p>
        </p:txBody>
      </p:sp>
      <p:sp>
        <p:nvSpPr>
          <p:cNvPr id="5" name="AutoShape 5"/>
          <p:cNvSpPr/>
          <p:nvPr/>
        </p:nvSpPr>
        <p:spPr>
          <a:xfrm>
            <a:off x="8927174" y="4720386"/>
            <a:ext cx="2415272" cy="370409"/>
          </a:xfrm>
          <a:prstGeom prst="rect">
            <a:avLst/>
          </a:prstGeom>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solidFill>
                <a:latin typeface="Microsoft Yahei"/>
                <a:ea typeface="Microsoft Yahei"/>
                <a:cs typeface="Microsoft Yahei"/>
              </a:rPr>
              <a:t>关键事件法</a:t>
            </a:r>
            <a:endParaRPr lang="en-US" sz="1100"/>
          </a:p>
        </p:txBody>
      </p:sp>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考核方法</a:t>
            </a:r>
          </a:p>
        </p:txBody>
      </p:sp>
      <p:pic>
        <p:nvPicPr>
          <p:cNvPr id="27" name="Picture 27"/>
          <p:cNvPicPr>
            <a:picLocks noChangeAspect="1"/>
          </p:cNvPicPr>
          <p:nvPr/>
        </p:nvPicPr>
        <p:blipFill>
          <a:blip r:embed="rId2"/>
          <a:srcRect l="12413" r="12413"/>
          <a:stretch>
            <a:fillRect/>
          </a:stretch>
        </p:blipFill>
        <p:spPr>
          <a:xfrm>
            <a:off x="892584" y="1337857"/>
            <a:ext cx="2465519" cy="2459823"/>
          </a:xfrm>
          <a:prstGeom prst="rect">
            <a:avLst/>
          </a:prstGeom>
        </p:spPr>
      </p:pic>
      <p:pic>
        <p:nvPicPr>
          <p:cNvPr id="28" name="Picture 28"/>
          <p:cNvPicPr>
            <a:picLocks noChangeAspect="1"/>
          </p:cNvPicPr>
          <p:nvPr/>
        </p:nvPicPr>
        <p:blipFill>
          <a:blip r:embed="rId3"/>
          <a:srcRect t="116" b="116"/>
          <a:stretch>
            <a:fillRect/>
          </a:stretch>
        </p:blipFill>
        <p:spPr>
          <a:xfrm>
            <a:off x="3570781" y="1337857"/>
            <a:ext cx="2465519" cy="2459823"/>
          </a:xfrm>
          <a:prstGeom prst="rect">
            <a:avLst/>
          </a:prstGeom>
        </p:spPr>
      </p:pic>
      <p:pic>
        <p:nvPicPr>
          <p:cNvPr id="29" name="Picture 29"/>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0" name="Picture 30"/>
          <p:cNvPicPr>
            <a:picLocks noChangeAspect="1"/>
          </p:cNvPicPr>
          <p:nvPr/>
        </p:nvPicPr>
        <p:blipFill>
          <a:blip r:embed="rId5"/>
          <a:srcRect l="21810" r="21810"/>
          <a:stretch>
            <a:fillRect/>
          </a:stretch>
        </p:blipFill>
        <p:spPr>
          <a:xfrm>
            <a:off x="8927174" y="1337857"/>
            <a:ext cx="2465519" cy="2459823"/>
          </a:xfrm>
          <a:prstGeom prst="rect">
            <a:avLst/>
          </a:prstGeom>
        </p:spPr>
      </p:pic>
      <p:sp>
        <p:nvSpPr>
          <p:cNvPr id="31" name="AutoShape 31"/>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01</a:t>
            </a:r>
          </a:p>
        </p:txBody>
      </p:sp>
      <p:sp>
        <p:nvSpPr>
          <p:cNvPr id="36" name="TextBox 36"/>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02</a:t>
            </a:r>
          </a:p>
        </p:txBody>
      </p:sp>
      <p:sp>
        <p:nvSpPr>
          <p:cNvPr id="37" name="TextBox 37"/>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03</a:t>
            </a:r>
          </a:p>
        </p:txBody>
      </p:sp>
      <p:sp>
        <p:nvSpPr>
          <p:cNvPr id="38" name="TextBox 38"/>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solidFill>
                <a:latin typeface="Microsoft Yahei"/>
                <a:ea typeface="Microsoft Yahei"/>
                <a:cs typeface="Microsoft Yahei"/>
              </a:rPr>
              <a:t>04</a:t>
            </a:r>
          </a:p>
        </p:txBody>
      </p:sp>
      <p:sp>
        <p:nvSpPr>
          <p:cNvPr id="39" name="AutoShape 39"/>
          <p:cNvSpPr/>
          <p:nvPr/>
        </p:nvSpPr>
        <p:spPr>
          <a:xfrm>
            <a:off x="91770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根据年初设定的目标，对比实际完成情况，进行工作业绩的考核。</a:t>
            </a:r>
            <a:endParaRPr lang="en-US" sz="1100"/>
          </a:p>
        </p:txBody>
      </p:sp>
      <p:sp>
        <p:nvSpPr>
          <p:cNvPr id="40" name="AutoShape 40"/>
          <p:cNvSpPr/>
          <p:nvPr/>
        </p:nvSpPr>
        <p:spPr>
          <a:xfrm>
            <a:off x="3595904"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通过上级、下级、同事等多方面的反馈，全面评价医院领导干部的团队协作和领导能力。</a:t>
            </a:r>
            <a:endParaRPr lang="en-US" sz="1100"/>
          </a:p>
        </p:txBody>
      </p:sp>
      <p:sp>
        <p:nvSpPr>
          <p:cNvPr id="41" name="AutoShape 41"/>
          <p:cNvSpPr/>
          <p:nvPr/>
        </p:nvSpPr>
        <p:spPr>
          <a:xfrm>
            <a:off x="6274100"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医院领导干部对自己的工作进行自我评价，反思和总结。</a:t>
            </a:r>
            <a:endParaRPr lang="en-US" sz="1100"/>
          </a:p>
        </p:txBody>
      </p:sp>
      <p:sp>
        <p:nvSpPr>
          <p:cNvPr id="42" name="AutoShape 42"/>
          <p:cNvSpPr/>
          <p:nvPr/>
        </p:nvSpPr>
        <p:spPr>
          <a:xfrm>
            <a:off x="8952297" y="5153111"/>
            <a:ext cx="2415273" cy="999925"/>
          </a:xfrm>
          <a:prstGeom prst="rect">
            <a:avLst/>
          </a:prstGeom>
        </p:spPr>
        <p:txBody>
          <a:bodyPr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solidFill>
                <a:latin typeface="Microsoft Yahei"/>
                <a:ea typeface="Microsoft Yahei"/>
                <a:cs typeface="Microsoft Yahei"/>
              </a:rPr>
              <a:t>对医院领导干部在工作中处理的关键事件进行记录和评估，作为职业素养的参考。</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167" r="3167"/>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484" r="484"/>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14815" r="14815"/>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4881" r="14881"/>
          <a:stretch>
            <a:fillRect/>
          </a:stretch>
        </p:blipFill>
        <p:spPr>
          <a:xfrm>
            <a:off x="3571418" y="1892300"/>
            <a:ext cx="2266949" cy="2420620"/>
          </a:xfrm>
          <a:prstGeom prst="rect">
            <a:avLst/>
          </a:prstGeom>
        </p:spPr>
      </p:pic>
      <p:sp>
        <p:nvSpPr>
          <p:cNvPr id="6" name="AutoShape 6"/>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考核标准</a:t>
            </a:r>
          </a:p>
        </p:txBody>
      </p:sp>
      <p:sp>
        <p:nvSpPr>
          <p:cNvPr id="35" name="TextBox 35"/>
          <p:cNvSpPr txBox="1"/>
          <p:nvPr/>
        </p:nvSpPr>
        <p:spPr>
          <a:xfrm>
            <a:off x="756455"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如任务完成率、目标达成度等可量化的指标，用于衡量工作业绩。</a:t>
            </a:r>
          </a:p>
        </p:txBody>
      </p:sp>
      <p:sp>
        <p:nvSpPr>
          <p:cNvPr id="36" name="TextBox 36"/>
          <p:cNvSpPr txBox="1"/>
          <p:nvPr/>
        </p:nvSpPr>
        <p:spPr>
          <a:xfrm>
            <a:off x="3628568"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如团队合作能力、领导风格等描述性的指标，用于评价团队协作和领导能力。</a:t>
            </a:r>
          </a:p>
        </p:txBody>
      </p:sp>
      <p:sp>
        <p:nvSpPr>
          <p:cNvPr id="37" name="TextBox 37"/>
          <p:cNvSpPr txBox="1"/>
          <p:nvPr/>
        </p:nvSpPr>
        <p:spPr>
          <a:xfrm>
            <a:off x="6466794"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如责任心、诚信度等，用于评估职业素养。</a:t>
            </a:r>
          </a:p>
        </p:txBody>
      </p:sp>
      <p:sp>
        <p:nvSpPr>
          <p:cNvPr id="38" name="TextBox 38"/>
          <p:cNvSpPr txBox="1"/>
          <p:nvPr/>
        </p:nvSpPr>
        <p:spPr>
          <a:xfrm>
            <a:off x="9318371" y="4477571"/>
            <a:ext cx="2164942" cy="1552257"/>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如学习成长、创新能力等，用于评估医院领导干部的发展潜力。</a:t>
            </a:r>
          </a:p>
        </p:txBody>
      </p:sp>
      <p:sp>
        <p:nvSpPr>
          <p:cNvPr id="39" name="TextBox 39"/>
          <p:cNvSpPr txBox="1"/>
          <p:nvPr/>
        </p:nvSpPr>
        <p:spPr>
          <a:xfrm>
            <a:off x="7054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定量标准</a:t>
            </a:r>
          </a:p>
        </p:txBody>
      </p:sp>
      <p:sp>
        <p:nvSpPr>
          <p:cNvPr id="40" name="TextBox 40"/>
          <p:cNvSpPr txBox="1"/>
          <p:nvPr/>
        </p:nvSpPr>
        <p:spPr>
          <a:xfrm>
            <a:off x="362856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定性标准</a:t>
            </a:r>
          </a:p>
        </p:txBody>
      </p:sp>
      <p:sp>
        <p:nvSpPr>
          <p:cNvPr id="41" name="TextBox 41"/>
          <p:cNvSpPr txBox="1"/>
          <p:nvPr/>
        </p:nvSpPr>
        <p:spPr>
          <a:xfrm>
            <a:off x="6433598"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职业素养标准</a:t>
            </a:r>
          </a:p>
        </p:txBody>
      </p:sp>
      <p:sp>
        <p:nvSpPr>
          <p:cNvPr id="42" name="TextBox 42"/>
          <p:cNvSpPr txBox="1"/>
          <p:nvPr/>
        </p:nvSpPr>
        <p:spPr>
          <a:xfrm>
            <a:off x="9265251" y="3588593"/>
            <a:ext cx="2267763" cy="490334"/>
          </a:xfrm>
          <a:prstGeom prst="rect">
            <a:avLst/>
          </a:prstGeom>
        </p:spPr>
        <p:txBody>
          <a:bodyPr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发展潜力标准</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219200" y="1341120"/>
            <a:ext cx="7052881"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4"/>
                </a:solidFill>
                <a:latin typeface="Microsoft Yahei"/>
                <a:ea typeface="Microsoft Yahei"/>
                <a:cs typeface="Microsoft Yahei"/>
              </a:rPr>
              <a:t>03</a:t>
            </a:r>
          </a:p>
        </p:txBody>
      </p:sp>
      <p:sp>
        <p:nvSpPr>
          <p:cNvPr id="3" name="TextBox 3"/>
          <p:cNvSpPr txBox="1"/>
          <p:nvPr/>
        </p:nvSpPr>
        <p:spPr>
          <a:xfrm>
            <a:off x="1219200" y="2926080"/>
            <a:ext cx="9122662"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a:solidFill>
                  <a:schemeClr val="accent4"/>
                </a:solidFill>
                <a:latin typeface="Microsoft Yahei"/>
                <a:ea typeface="Microsoft Yahei"/>
                <a:cs typeface="Microsoft Yahei"/>
              </a:rPr>
              <a:t>考核结果分析</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1875" r="2187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考核成绩分布情况</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在2023年的医院领导干部年度考核中，大部分领导干部的考核成绩集中在良好和一般等级别，优秀和不及格的领导干部比例较低。</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solidFill>
                <a:latin typeface="Microsoft Yahei"/>
                <a:ea typeface="Microsoft Yahei"/>
                <a:cs typeface="Microsoft Yahei"/>
              </a:rPr>
              <a:t>原因分析</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solidFill>
                <a:latin typeface="Microsoft Yahei"/>
                <a:ea typeface="Microsoft Yahei"/>
                <a:cs typeface="Microsoft Yahei"/>
              </a:rPr>
              <a:t>优秀领导干部比例较低的原因可能是部分领导干部在工作中未能充分发挥自身能力，或者在某些方面存在不足。不及格的领导干部比例较低可能是因为医院对于不及格的评定标准非常严格，或者这部分领导干部的工作表现有所改善。</a:t>
            </a:r>
          </a:p>
        </p:txBody>
      </p:sp>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考核成绩分布</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与往年比较</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与往年相比，2023年医院领导干部的年度考核优秀率有所提高，不及格率有所下降。这表明医院领导干部的整体工作表现有所提升，医院的管理水平在逐步提高。</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solidFill>
                <a:latin typeface="Microsoft Yahei"/>
                <a:ea typeface="Microsoft Yahei"/>
                <a:cs typeface="Microsoft Yahei"/>
              </a:rPr>
              <a:t>横向比较</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在同一年度内，不同科室、不同岗位的领导干部考核结果存在差异。部分科室的领导干部在业务水平、管理能力等方面表现优秀，而部分科室的领导干部则需要进一步提高。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考核结果比较</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考核结果反馈采取了书面报告、面谈等方式进行。书面报告对每个领导干部的考核结果进行了详细说明，面谈则针对考核结果与领导干部进行了面对面的交流和指导。</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反馈方式</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solidFill>
                <a:latin typeface="Microsoft Yahei"/>
                <a:ea typeface="Microsoft Yahei"/>
                <a:cs typeface="Microsoft Yahei"/>
              </a:rPr>
              <a:t>反馈内容包括对领导干部的优势和不足进行了客观评价，并提出了具体的改进建议。对于表现优秀的领导干部，医院给予了表彰和奖励；对于表现不佳的领导干部，医院进行了提醒、督促和指导，帮助其改进工作。</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solidFill>
                <a:latin typeface="Microsoft Yahei"/>
                <a:ea typeface="Microsoft Yahei"/>
                <a:cs typeface="Microsoft Yahei"/>
              </a:rPr>
              <a:t>反馈内容</a:t>
            </a:r>
          </a:p>
        </p:txBody>
      </p:sp>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考核结果反馈</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https://d.book118.com/488004000126006044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76</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2024-09-25T02:47:25.426</cp:lastPrinted>
  <dcterms:created xsi:type="dcterms:W3CDTF">2024-09-24T18:47:25Z</dcterms:created>
  <dcterms:modified xsi:type="dcterms:W3CDTF">2024-09-24T18:47:27Z</dcterms:modified>
</cp:coreProperties>
</file>