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FD61F-6012-4A39-996B-6A4AAE82F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AA0B7-1333-4AE9-BE9D-1CC92B253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68919-E8A3-4570-A8F0-3C8F4CEF1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AE448-81A9-40B7-B450-C8585FE7F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12E617-B78F-4C27-827A-1D73A4353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BAE8C6-13DE-4D44-B760-6BB89AAB0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E89661-638A-48FE-8F26-A1BA89716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4E5DAC-C4AB-4702-817F-EA7ACBC7B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59587D-DE90-47D2-8DDF-92ABB3297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41228-27BA-4B22-83C1-41A38D900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69840-3943-4197-9549-D2047AFE4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04005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《软件使用说明书》PPT课件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软件介绍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软件安装与启动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基础操作指南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进阶功能使用说明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问题与解决方案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用户反馈与支持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软件版本：1.0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适用平台：Windows、Mac OS、iOS、Android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开发商：XXX公司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软件名称：软件使用说明书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发布日期：XXXX年XX月XX日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软件大小：XX MB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简洁易用的界面设计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软件界面简洁明了，操作方便，适合各类用户使用。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详尽的软件功能介绍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软件提供了详尽的软件功能介绍，帮助用户了解软件的使用方法和操作流程。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丰富的软件使用教程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软件内置了丰富的软件使用教程，帮助用户快速掌握软件的使用技巧。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实时更新的软件版本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软件会实时更新软件版本，确保用户获得最新的软件功能和修复漏洞。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软件功能特点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初学者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对于初学者来说，该软件提供了详尽的软件功能介绍和丰富的软件使用教程，帮助他们快速入门。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进阶用户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对于已经有一定基础的进阶用户，该软件提供了简洁易用的界面设计和实时更新的软件版本，帮助他们更高效地使用软件。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专业用户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对于专业用户来说，该软件提供了详尽的软件功能介绍和丰富的软件使用教程，帮助他们深入了解软件的高级功能和操作技巧。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软件适用人群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软件安装与启动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从官方网站或软件分发平台下载软件的安装包。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下载软件安装包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安装环境准备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安装过程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完成安装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确保计算机满足软件安装的最低系统要求，如操作系统版本、内存和硬盘空间等。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按照安装向导的指引，逐步完成软件的安装过程，包括选择安装路径、配置软件设置等。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完成安装过程后，重启计算机，确保软件能够正常启动。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启动软件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打开软件所在的文件夹或桌面快捷方式，启动软件。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开始使用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登录成功后，即可开始使用软件的各种功能。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登录账号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如软件需要登录账号，请输入正确的账号和密码，完成登录过程。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启动与登录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软件主界面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介绍软件的主界面布局，包括菜单栏、工具栏、工作区等。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功能面板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详细介绍软件的各种功能面板，包括文件管理、编辑器、设置等。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自定义设置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介绍如何根据自己的习惯和需求，自定义软件的界面和功能布局。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软件界面介绍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基础操作指南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新建、打开、保存、另存为、关闭等文件操作。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文件操作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剪切、复制、粘贴、撤销、重做等编辑操作。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编辑操作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切换幻灯片视图、大纲视图和幻灯片浏览视图等。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视图操作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插入幻灯片、删除幻灯片、移动幻灯片等。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幻灯片操作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菜单栏操作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标准工具栏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提供文本格式设置、段落格式设置、图片格式设置等工具。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格式工具栏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绘图工具栏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动画工具栏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提供各种动画效果设置，如淡入淡出、飞入飞出等。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提供常用的命令按钮，如新建、打开、保存等。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提供各种绘图工具，如线条、形状、文本框等。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工具栏操作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https://d.book118.com/488004005034006032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2024-09-09T14:20:54.699</cp:lastPrinted>
  <dcterms:created xsi:type="dcterms:W3CDTF">2024-09-09T06:20:54Z</dcterms:created>
  <dcterms:modified xsi:type="dcterms:W3CDTF">2024-09-09T06:20:56Z</dcterms:modified>
</cp:coreProperties>
</file>