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C790F-8720-4620-8ECF-D48F523C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6699-2DCA-4349-BF15-8D13E6B7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9235-F7D8-4335-95E6-58DB4132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369C2-9B1B-4D5E-8800-264B9780C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0F4B6-F20C-4B7D-9A26-6F2DCEF0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E69C9-D89F-4E2C-8764-727C069B6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D8A2E-EA39-46F5-9215-7B88F69AC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C93BA-C435-44CD-BA81-C2E8BDCCB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07469-FF30-48A9-8060-F6D40F40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8E5B5-6850-4A6B-B579-73976C51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27F70-128E-4969-83F3-E6E9176B3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5103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真实与虚幻小说人物形象塑造的独特表达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真实小说人物形象塑造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虚幻小说人物形象塑造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真实与虚幻小说人物形象比较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独特表达技巧探讨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17" b="13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50" b="13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探讨真实与虚幻小说中人物形象塑造的独特表达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分析人物形象在真实与虚幻小说中的差异与联系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揭示人物形象塑造对小说主题和情节的影响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真实与虚幻小说定义及特点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真实小说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以现实生活为背景，注重描绘人物心理和社会环境，强调真实感和代入感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通常设定在虚构的世界或时空中，包含超自然元素和想象性内容，注重奇幻感和创意性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740" b="26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51" b="26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845" b="268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人物是小说的核心元素之一，承载着作者的创作意图和读者的阅读期待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人物形象塑造直接影响小说的情节发展和主题表达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独特的人物形象能够增强小说的艺术感染力和文化价值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真实小说人物形象塑造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667" b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真实再现生活细节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注重生活细节的描绘，通过人物的日常生活、言谈举止等展现其性格和命运。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精细描绘现实环境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将人物置于具体、详尽的社会环境中，通过环境描写来衬托人物形象。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典型化人物特征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提炼和概括现实生活中人物的典型特征，使人物形象具有普遍性和代表性。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现实主义手法运用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深入剖析内心世界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通过人物的自白、内心独白等方式，深入揭示其内心世界和情感变化。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情感与行为相统一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使人物的情感与其行为相一致，增强人物形象的真实感和可信度。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多角度展现情感变化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从不同角度、不同层面展现人物的情感变化，使人物形象更加丰满和立体。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人物心理刻画与情感表达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将人物置于特定的社会背景中，通过社会变革、历史事件等来揭示人物命运的变化。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社会背景决定人物命运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通过人物的命运来反映社会的现实状况和问题，使人物形象具有更深刻的社会意义。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人物命运反映社会现实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社会背景不仅影响人物的命运，还与其性格形成和发展密切相关。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社会背景与人物性格相互作用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社会背景与人物命运关联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167" b="4167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《红楼梦》中的贾宝玉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贾宝玉是一个具有叛逆精神的贵族公子，其性格和行为与封建社会的礼教格格不入，最终导致了他的悲剧命运。这一形象深刻地揭示了封建社会的腐朽和没落。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《安娜·卡列尼娜》中的安娜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安娜是一个追求爱情和自由的贵族妇女，但她的行为却违背了社会的道德规范，最终走向了自我毁灭。这一形象生动地展现了19世纪俄国社会的虚伪和冷酷。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《骆驼祥子》中的祥子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祥子是一个勤劳、善良的人力车夫，但在黑暗的社会现实中，他无论如何努力也无法改变自己的悲惨命运。这一形象深刻地揭示了旧中国社会的黑暗和不公。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经典真实小说人物形象案例分析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虚幻小说人物形象塑造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虚幻小说允许作者发挥无限的想象力，创造出超越现实的人物形象和故事情节。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无限的可能性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通过独特的创意和构思，虚幻小说作者可以塑造出具有鲜明个性和深刻内涵的人物形象。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独特的创意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虚幻小说不受现实世界的限制，作者可以在完全虚构的世界里自由地塑造人物形象，展现自己的艺术才华。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自由的创作空间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想象力与创造力发挥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超自然力量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在虚幻小说中，人物可以拥有超自然的力量和技能，这些超自然元素可以使得人物形象更加丰满和立体。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神秘与魔幻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虚幻小说常常融入神秘和魔幻元素，这些元素可以成为人物形象设计的重要组成部分，使得人物更加具有吸引力和神秘感。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奇幻生物与种族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虚幻小说中还可以出现各种奇幻的生物和种族，这些生物和种族可以成为人物形象的灵感来源，为人物形象设计提供丰富的素材。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623" b="1362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奇幻元素融入人物形象设计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https://d.book118.com/488005103057006040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2024-09-18T21:19:18.589</cp:lastPrinted>
  <dcterms:created xsi:type="dcterms:W3CDTF">2024-09-18T13:19:18Z</dcterms:created>
  <dcterms:modified xsi:type="dcterms:W3CDTF">2024-09-18T13:19:20Z</dcterms:modified>
</cp:coreProperties>
</file>