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26E13-EE4C-4291-B76E-9B879FFE2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8F0AD-0C2E-4042-B1F8-7EA7FD02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1BC6F-E406-4CB1-B036-975C0A5DA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3765D-EF02-4294-9F10-B58DF00ED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AEC47-9DC3-46D8-916E-990606913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A8675-CB1F-4597-BD3B-5FF9FCEB9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BB593-9110-4964-A09B-CCA3FBE9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84969-BDB8-44FC-B666-7565BEC4D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1BFC8-68E8-4241-A31F-E08C90C41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8CE39-6445-4BC6-A290-7D7885822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F858E-AC0D-42CC-865E-61DEDFFD8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6041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保健主题宣教培训课件\n## 1.孕期保健的重要性及基本原则\n### 1.1孕期保健对母婴健康的影响\n### 1.2孕期保健的基本原则与方法\n### 1.3孕期保健的家庭教育与环境优化\n## 2.孕期营养与饮食指导\n### 2.1孕期营养需求与搭配\n### 2.2孕期饮食禁忌与注意事项\n### 2.3孕期特殊营养需求与补充\n## 3.孕期运动与休息指南\n### 3.1孕期运动的好处与选择\n### 3.2孕期运动注意事项与技巧\n### 3.3孕期休息与睡眠质量提升\n## 4.孕期心理调适与情绪管理\n### 4.1孕期心理变化与应对策略\n### 4.2孕期情绪调节方法与技巧\n### 4.3孕期心理支持与家庭关系维护\n## 5.孕期检查与产前教育\n### 5.1孕期检查的重要性与时间安排\n### 5.2孕期产前教育内容与意义\n### 5.3产前准备与分娩计划制定\n## 6.孕期并发症的预防与应对\n### 6.1孕期常见并发症的预防\n### 6.2孕期并发症的识别与应对\n### 6.3孕期并发症的居家护理与康复\n## 7.产后护理与康复指导\n### 7.1产后护理的重要性与内容\n### 7.2产后康复方法与注意事项\n### 7.3产后心理调适与家庭关系重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孕期保健主题宣教培训课件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孕期保健的重要性及基本原则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减少孕期并发症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改善孕妇心理状况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促进孕妇身体健康</a:t>
                </a:r>
                <a:endParaRPr/>
              </a:p>
            </p:txBody>
          </p:sp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提高孕妇生活质量</a:t>
                </a:r>
                <a:endParaRPr/>
              </a:p>
            </p:txBody>
          </p:sp>
        </p:grpSp>
        <p:grpSp>
          <p:nvGrpSpPr>
            <p:cNvPr id="27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确保胎儿充足的营养供应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降低胎儿发育异常风险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增强胎儿免疫力</a:t>
                </a:r>
                <a:endParaRPr/>
              </a:p>
            </p:txBody>
          </p:sp>
          <p:sp>
            <p:nvSpPr>
              <p:cNvPr id="2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促进胎儿健康成长</a:t>
                </a:r>
                <a:endParaRPr/>
              </a:p>
            </p:txBody>
          </p:sp>
        </p:grpSp>
        <p:grpSp>
          <p:nvGrpSpPr>
            <p:cNvPr id="27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促进乳汁分泌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提高乳汁质量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利于母乳喂养顺利进行</a:t>
                </a:r>
                <a:endParaRPr/>
              </a:p>
            </p:txBody>
          </p:sp>
          <p:sp>
            <p:nvSpPr>
              <p:cNvPr id="2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为母乳喂养打下基础</a:t>
                </a:r>
                <a:endParaRPr/>
              </a:p>
            </p:txBody>
          </p:sp>
        </p:grpSp>
      </p:grpSp>
      <p:pic>
        <p:nvPicPr>
          <p:cNvPr id="27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均衡饮食</a:t>
                </a:r>
                <a:endParaRPr/>
              </a:p>
            </p:txBody>
          </p:sp>
          <p:sp>
            <p:nvSpPr>
              <p:cNvPr id="29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避免不良饮食习惯</a:t>
                </a:r>
                <a:endParaRPr/>
              </a:p>
            </p:txBody>
          </p:sp>
        </p:grpSp>
        <p:grpSp>
          <p:nvGrpSpPr>
            <p:cNvPr id="29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endParaRPr/>
              </a:p>
            </p:txBody>
          </p:sp>
          <p:sp>
            <p:nvSpPr>
              <p:cNvPr id="2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选择适合的运动方式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控制运动强度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保持运动持续性</a:t>
                </a:r>
                <a:endParaRPr/>
              </a:p>
            </p:txBody>
          </p:sp>
        </p:grpSp>
        <p:grpSp>
          <p:nvGrpSpPr>
            <p:cNvPr id="29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endParaRPr/>
              </a:p>
            </p:txBody>
          </p:sp>
          <p:sp>
            <p:nvSpPr>
              <p:cNvPr id="2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按照医生建议进行产检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了解胎儿发育情况</a:t>
                </a:r>
                <a:endParaRPr/>
              </a:p>
            </p:txBody>
          </p:sp>
        </p:grpSp>
      </p:grpSp>
      <p:pic>
        <p:nvPicPr>
          <p:cNvPr id="29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学习孕期保健知识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提高自我保健意识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环境优化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避免接触有害物质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营造温馨舒适的居住环境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孕期保健的家庭教育与环境优化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孕期营养与饮食指导</a:t>
            </a:r>
            <a:endParaRPr/>
          </a:p>
        </p:txBody>
      </p:sp>
      <p:sp>
        <p:nvSpPr>
          <p:cNvPr id="32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2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5" name="组合 3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26" name="组合 325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作用与缺乏症状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食物推荐</a:t>
                </a:r>
                <a:endParaRPr/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蛋白质   -的来源与摄入量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9" name="组合 328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的来源与摄入量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作用与缺乏症状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食物推荐</a:t>
                </a:r>
                <a:endParaRPr/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脂肪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32" name="组合 331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的来源与摄入量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作用与缺乏症状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食物推荐</a:t>
                </a:r>
                <a:endParaRPr/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碳水化合物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35" name="组合 334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维生素和矿物质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的来源与摄入量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作用与缺乏症状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食物推荐</a:t>
                </a:r>
                <a:endParaRPr/>
              </a:p>
            </p:txBody>
          </p: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孕期营养需求与搭配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孕期饮食禁忌与注意事项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1" name="组合 3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2" name="组合 34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饮食禁忌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避免食用高糖、高盐、高脂肪食物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避免食用未经煮熟的食物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7" name="组合 34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控制餐量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保持饮水充足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孕期特殊营养需求与补充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4" name="组合 3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55" name="组合 354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叶酸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作用与摄入量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补充方法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0" name="组合 359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作用与摄入量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补充方法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5" name="组合 364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6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作用与摄入量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补充方法</a:t>
                </a:r>
                <a:endParaRPr/>
              </a:p>
            </p:txBody>
          </p:sp>
          <p:pic>
            <p:nvPicPr>
              <p:cNvPr id="3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70" name="组合 369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7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蛋白质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作用与摄入量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补充方法</a:t>
                </a:r>
                <a:endParaRPr/>
              </a:p>
            </p:txBody>
          </p:sp>
          <p:pic>
            <p:nvPicPr>
              <p:cNvPr id="3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孕期运动与休息指南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孕期运动的好处与选择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运动好处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改善孕妇心理状况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增强肌肉力量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选择低强度运动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选择适合孕妇的运动方式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注意运动安全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遵循运动原则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适时调整运动强度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做好热身运动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保持呼吸顺畅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注意运动姿势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孕期休息与睡眠质量提升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组合 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组合 4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避免长时间站立或坐着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适当进行按摩或热敷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组合 4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睡眠质量提升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创造舒适的睡眠环境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避免过度兴奋的活动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孕期心理调适与情绪管理</a:t>
            </a:r>
            <a:endParaRPr/>
          </a:p>
        </p:txBody>
      </p:sp>
      <p:sp>
        <p:nvSpPr>
          <p:cNvPr id="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心理变化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焦虑与抑郁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自我认知失调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依赖心理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学会调整心态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增强自我认知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寻求支持与帮助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孕期心理变化与应对策略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https://d.book118.com/488006041136006042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孕期保健主题宣教培训课件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2024-09-22T06:22:10.278</cp:lastPrinted>
  <dcterms:created xsi:type="dcterms:W3CDTF">2024-09-21T22:22:10Z</dcterms:created>
  <dcterms:modified xsi:type="dcterms:W3CDTF">2024-09-21T22:22:12Z</dcterms:modified>
</cp:coreProperties>
</file>