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9281A-1AFC-4B6B-88A5-161E0D7D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A7C0F-17F8-4F90-AA26-5D46A7240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0A0AA-5D0A-469D-85FA-90420A9E0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DE7BD-65E6-41C6-A6BE-AC4B0FB3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4F0CF-C4FB-4B66-8831-AD27CBE5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E761B2-70F1-4B18-B123-F6F702EEC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E2315-8603-42AA-A3C9-CCFE8F7FD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5130C-7BB7-4CF8-ACA3-5EC46474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E0376-25B4-4AF8-9871-5E163DB02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09D7-6059-4729-B969-F4543CD8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4CC18-5F54-496C-8982-E706EE161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7000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校园创业商业计划书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当前大学生就业形势严峻，许多毕业生难以找到合适的工作。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国家鼓励大学生自主创业，提供了一系列政策扶持和资金支持。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校园内存在大量潜在需求，如代取快递、外卖送餐、二手交易等。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在校园内树立品牌形象，吸引一定数量的用户。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拓展业务范围，覆盖更多高校，成为校园内的领先品牌。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走出校园，向社会市场拓展，成为全国性的创业公司。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在校大学生及周边社区居民。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提供便捷、高效、有品质的校园生活服务。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成为全国范围内最具影响力的校园生活服务平台。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校园是大学生聚集的地方，这个群体对新鲜事物接受度高，消费能力逐渐提升。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教职工及家属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他们对于生活品质有一定的要求，对于各类服务或产品有稳定的购买力。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周边居民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学校周边的居民也是潜在客户，他们可能因为便利性而选择校园内的产品或服务。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根据教育部的数据，全国大学生数量在逐年增长，市场规模巨大。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教职工及家属数量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根据学校规模，教职工及家属数量相对稳定，市场规模相对较小。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周边居民数量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根据学校地理位置，周边居民数量有一定规模，但可能受到学校假期的影响。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学习辅导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大学生对于学习辅导的需求较高，特别是考试前的集中辅导。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生活便利服务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如快递代领、餐饮外卖、超市配送等。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文化娱乐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如音乐会、画展、电影放映等。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健身运动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大学校园内或周边的健身房、体育场馆等。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同类产品或服务的竞争者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校园内外的各类商家、店铺等。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替代品的竞争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其他形式的辅导班、文化活动组织等。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潜在进入者的竞争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其他创业者、大型企业等。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提供在线课程、学习资料和智能学习工具，帮助学生高效学习。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智能学习平台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职业发展咨询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提供餐饮、购物、快递、维修等一站式生活服务，方便学生日常生活。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提供职业规划、求职指导、实习推荐等服务，助力学生职业发展。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提供线上课程、讲座和培训，满足学生多样化的学习需求。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打造校园社交网络，组织线上线下活动，丰富学生课余生活。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社交娱乐平台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传播校园文化，展示学生创意和才华，促进校园文化建设。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运用先进的技术手段，提供个性化、智能化的产品和服务。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用户导向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深入了解学生需求，持续优化产品和服务，提升用户体验。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整合校内外资源，为学生提供更丰富、更高质量的服务。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https://d.book118.com/488007000010006047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2024-09-28T04:29:29.475</cp:lastPrinted>
  <dcterms:created xsi:type="dcterms:W3CDTF">2024-09-27T20:29:29Z</dcterms:created>
  <dcterms:modified xsi:type="dcterms:W3CDTF">2024-09-27T20:29:31Z</dcterms:modified>
</cp:coreProperties>
</file>