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46C3C1C-A67F-4E0E-B19C-BF830BB4B6A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73B44-DE24-411D-AD60-34AFFA3E8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127E6-A078-41ED-85E0-0E655540A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47999-A1AE-4BDC-836F-12A27C213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96AA3-28B0-4D53-801C-D45085320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E660E0-5E97-4017-BD85-8E0887DBA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009419-06E5-4E54-9CFC-66F24B767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FDF4C-1969-4E61-9311-B459E3EE4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DE041-815E-4CB6-9C72-A9512FD3A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61194-F648-4C2E-AE0D-4C8A6AD45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790C0-3EEF-4670-A737-7B2873CDD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2F631-2A5E-462C-BE66-4A6CE9D81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9D441F7-0644-4881-808A-C5824C29FDA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DBC9344-2EC7-446C-97FB-629D16B930D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707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基础心理学知识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认知心理学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社会心理学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发展心理学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人格心理学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什么是心理学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心理学是研究心理活动和行为的科学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心理学的定义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从古希腊哲学开始，逐渐发展为独立学科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心理学的历史沿革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认知心理学、社会心理学、临床心理学等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不同心理学领域的研究内容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心理学的研究方法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心理学研究方法包括实验方法、观察法、调查法和认知神经科学方法。实验方法通过实验设计来观察变量之间的关系，观察法通过观察行为进行研究，调查法通过问卷调查来了解心理现象，认知神经科学方法通过神经学和心理学的交叉研究来探讨认知过程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工业心理学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研究工作场所心理和行为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教育心理学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关注学习和教育过程中的心理问题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人格心理学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研究个体的人格特征和心理机制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心理学的应用领域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临床心理学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致力于心理障碍的治疗和咨询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心理学的重要概念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情绪是人的情感反应，包括高兴、愤怒、忧愁等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情绪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认知是指人脑对信息的处理和理解过程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行为是人的动作和反应，受心理活动影响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心理健康是指个体心理状态的良好与稳定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心理健康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心理学的意义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通过心理学知识，促进自我认知和成长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促进个人成长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掌握心理调节技巧，提升生活幸福感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提高生活质量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理解他人心理，有利于改善人际交往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改善人际关系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心理学研究方法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心理学研究方法是研究者获取心理学知识的途径，不同的方法可以帮助解决不同类型的问题。实验方法能够控制变量来研究因果关系，观察法用于自然环境中行为的观察，调查法则是通过问卷等方式获取信息，认知神经科学方法则结合脑科学和心理学研究大脑活动与认知功能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认知心理学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认知发展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认知发展是儿童、成年人和老年人在不同阶段的心理认知能力发展过程。儿童认知发展经历了感知、认知、语言、学会等多个阶段；成年人具有高度集中、学习、记忆等认知特点；而老年人会经历认知下降和注意力不集中等变化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认知心理学实验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重点是设计实验的目的和方法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认知心理学的实验设计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数据分析对于实验结果的解释至关重要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认知心理学实验的数据分析方法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认知心理学领域研究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学习过程中的认知机制研究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认知心理学与学习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认知因素对决策的影响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认知心理学与决策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认知对记忆过程的影响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认知心理学与记忆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人工智能与认知心理学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研究人工智能如何模拟人类认知过程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推动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AI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技术的发展和应用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认知心理学在教育领域的应用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帮助教育者了解学生的认知特点和学习方式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为教学提供科学依据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认知心理学的应用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认知行为疗法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致力于帮助人们改变消极的认知方式和行为模式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被广泛应用于抑郁症、焦虑症等心理疾病的治疗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认知心理学是心理学的一个重要分支，研究人类心智如何处理信息、记忆、决策等认知过程。通过实验研究、数据分析以及应用实践，认知心理学在心理治疗、教育以及人工智能领域发挥着重要作用。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社会心理学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社会认知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社会认知是指个体对社会信息的感知、处理和理解。在社会认知中，个体受到文化、价值观、情绪等因素的影响，进而影响个体的行为和决策。社会认知的发展受到社会化和个体经历的影响，是社会心理学研究的重要领域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集体行为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包括群体行为的规律性、协调性等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集体行为的特点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群体决策中的信息传递、协商等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群体决策的心理机制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群体行为中的动机、驱动力等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群体行为的心理动力学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社会心理学研究方法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实验设计中的控制变量、随机分组等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社会心理学的实验设计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田野观察的方法、数据收集等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社会心理学的田野观察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问卷设计、数据分析等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社会心理学的问卷调查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社会心理学与团队合作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团队冲突解决的技巧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团队协作中的角色分工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社会心理学在社会运动中的作用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社会运动中的心理激励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社会运动的集体认同建构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社会心理学的应用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社会心理学与领导力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领导风格与员工满意度的关系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领导者情绪管理的重要性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社会心理学作为心理学的一个重要分支，研究个体在社会环境中的行为和心理过程。了解社会认知、群体行为、研究方法以及应用领域，有助于我们更好地理解社会互动和人际关系。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https://d.book118.com/488007075011006050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基础心理学知识</vt:lpstr>
      <vt:lpstr>目录</vt:lpstr>
      <vt:lpstr>第一章 简介</vt:lpstr>
      <vt:lpstr>什么是心理学</vt:lpstr>
      <vt:lpstr>心理学的研究方法</vt:lpstr>
      <vt:lpstr>心理学的应用领域</vt:lpstr>
      <vt:lpstr>心理学的重要概念</vt:lpstr>
      <vt:lpstr>心理学的意义</vt:lpstr>
      <vt:lpstr> </vt:lpstr>
      <vt:lpstr>第2章 认知心理学</vt:lpstr>
      <vt:lpstr> </vt:lpstr>
      <vt:lpstr>认知心理学实验</vt:lpstr>
      <vt:lpstr>认知心理学领域研究</vt:lpstr>
      <vt:lpstr>认知心理学的应用</vt:lpstr>
      <vt:lpstr>总结</vt:lpstr>
      <vt:lpstr>第3章 社会心理学</vt:lpstr>
      <vt:lpstr> </vt:lpstr>
      <vt:lpstr>集体行为</vt:lpstr>
      <vt:lpstr>社会心理学研究方法</vt:lpstr>
      <vt:lpstr>社会心理学的应用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2024-09-29T14:49:22.535</cp:lastPrinted>
  <dcterms:created xsi:type="dcterms:W3CDTF">2024-09-29T06:49:22Z</dcterms:created>
  <dcterms:modified xsi:type="dcterms:W3CDTF">2024-09-29T06:49:24Z</dcterms:modified>
</cp:coreProperties>
</file>