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04E39-C7E8-4764-9B93-EFF54C5587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BC1A5B-BFA8-4B64-906C-0F0891529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D07470-8BBB-4BA1-9F88-32441F7DD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4DCE49-54D4-4220-9546-E19459231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96F29D-B74A-40AF-9C22-2230628B7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5D0BA3-CD01-4F33-AA75-62F97F699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D14EEB-9EA8-4F53-89F2-7A96B164F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11D591-78F8-4684-9A97-DFF65DDEC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6A1E9A-AB54-472B-A469-4AC4C42D8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59F14D-FC3E-40CC-8500-A35A0E38F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C96EC-B0C0-452C-915E-203D0459A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070751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人际沟通基础知识培训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沟通概述与重要性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沟通模型与要素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倾听技巧与策略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表达清晰与准确传达信息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情绪管理与同理心运用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建立良好人际关系网络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沟通概述与重要性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沟通是信息、思想和情感的传递与反馈过程。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沟通在人际交往中起到桥梁和纽带作用，有助于建立和维护人际关系。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沟通能够消除误解和冲突，促进合作与共赢。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人际沟通是满足人类社交需求的重要途径。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良好的人际沟通有助于提高个人生活质量和工作效率。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人际沟通有助于促进社会和谐与进步。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人际沟通意义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对个人而言，良好沟通有助于提升个人魅力和影响力，增强自信心和自尊心，促进个人成长和发展。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对组织而言，良好沟通有助于提高组织凝聚力和向心力，促进团队协作和创新，提升组织绩效和竞争力。同时，良好沟通还有助于组织应对变革和挑战，保持竞争优势。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良好沟通对个人和组织影响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沟通模型与要素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698" b="7698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发送者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沟通渠道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沟通中的信息发出者，负责将想法、感受或需求编码成信息。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沟通中的信息接收者，负责对接收到的信息进行解码和理解。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信息传递的媒介，如口头、书面、电子等。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发送者-接收者模型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编码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解码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噪音干扰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信息传递过程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接收者将接收到的符号或语言转化为自己理解的信息的过程。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信息通过沟通渠道进行传输的过程。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将想法、感受或需求转化为符号或语言的过程。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在信息传递过程中可能出现的干扰因素，如环境噪音、语言障碍等。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719" r="2071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编码与解码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编码是将思想转化为语言的过程，解码是将语言转化为思想的过程。在沟通中，发送者和接收者需要共享相同的编码和解码系统，以确保信息的准确传递。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接收者向发送者提供关于信息接收和理解情况的反应。反馈有助于发送者了解信息是否被正确理解，并促进沟通的持续改进。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有效沟通需要发送者清晰明确地编码信息，选择合适的沟通渠道，以及接收者准确理解并提供及时反馈。同时，双方还需要注意避免噪音干扰，以确保信息的顺畅传递。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编码、解码与反馈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倾听技巧与策略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障碍一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注意力不集中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障碍二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急于表达个人观点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障碍三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情绪化反应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应对方法一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保持眼神交流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应对方法二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积极回应对方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应对方法三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控制个人情绪，保持冷静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有效倾听障碍及应对方法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培养二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深度倾听能力培养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340" r="1234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7926" r="1792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理解对方情感和需求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关注对方言语和非言语信息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鼓励对方表达内心想法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提供反馈，确保理解准确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https://d.book118.com/488007075107006036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2024-09-16T02:46:05.177</cp:lastPrinted>
  <dcterms:created xsi:type="dcterms:W3CDTF">2024-09-15T18:46:05Z</dcterms:created>
  <dcterms:modified xsi:type="dcterms:W3CDTF">2024-09-15T18:46:07Z</dcterms:modified>
</cp:coreProperties>
</file>