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01950-DC6D-4120-8B9C-40BCA344A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4A618-0259-4961-919B-912BA96AB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1EEBE-2C57-4128-828B-5FD2203B7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DCFDF-0E21-4EAB-888D-A47C74FFE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E6DD1-4183-4B52-81B0-64BE18B40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EE9C05-A15D-48DF-94B5-E33E60DE4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E070F9-FADB-4866-A364-410890250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0292B-B9CF-489A-9509-24458F727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17EE9-2BF1-47CB-AAD6-18D777FC8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7AC93-E64A-4DA3-AC61-AF5D17250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58D10-29C5-43A6-A23C-E9672FE4E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1004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医用雾化器行业现状分析报告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8633053" y="3643783"/>
            <a:ext cx="3473893" cy="3473893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853553" y="3643783"/>
            <a:ext cx="3473893" cy="3473893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895" r="16895"/>
          <a:stretch>
            <a:fillRect/>
          </a:stretch>
        </p:blipFill>
        <p:spPr>
          <a:xfrm>
            <a:off x="8018645" y="-64064"/>
            <a:ext cx="3473893" cy="3473893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医用雾化器（Medical Nebulizer）是一种用于治疗呼吸道疾病的医疗设备。它通过将药物或其他治疗物质雾化成微小颗粒，以便直接作用于呼吸道，达到局部治疗的效果。根据应用场景和病种，医用雾化器可分为家用型和医用型，以及针对不同病种的专业型，如哮喘、慢性阻塞性肺病（COPD）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226" y="8591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全球呼吸道疾病患者的增加，医用雾化器市场规模不断扩大。根据市场研究机构的数据，全球医用雾化器市场规模预计在未来几年内将持续增长。其中，亚太地区由于人口基数大，老年人口增长快，呼吸道疾病发病率高，将成为全球医用雾化器市场增长最快的区域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232051" y="93935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706" b="14706"/>
          <a:stretch>
            <a:fillRect/>
          </a:stretch>
        </p:blipFill>
        <p:spPr>
          <a:xfrm>
            <a:off x="6375138" y="3404267"/>
            <a:ext cx="3016701" cy="3013870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12535" b="12535"/>
          <a:stretch>
            <a:fillRect/>
          </a:stretch>
        </p:blipFill>
        <p:spPr>
          <a:xfrm>
            <a:off x="7376131" y="440548"/>
            <a:ext cx="4283475" cy="4279454"/>
          </a:xfrm>
          <a:prstGeom prst="diamond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54963" y="41312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41017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41189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42086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41672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53089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52794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52966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53863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53450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4867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64572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64743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65640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65227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76644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763495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76521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7418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77004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18874" y="15174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主要参与者与产品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全球医用雾化器市场的主要参与者包括一些知名的医疗设备制造商，如Inogen、ResMed、Philips等。这些公司通过多年的研发和生产经验，提供了各种类型的医用雾化器，满足不同类型呼吸道疾病的治疗需求。其中，一些高端产品如Inogen的G4 Nebulizer和ResMed的AirTouch 2 Nebulizer等，具有智能化、便携化、高效化的特点，赢得了市场的广泛认可。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行业链分析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用雾化器的主要原材料包括药物原料、电子元器件、外壳材料、过滤材料等。其中，药物原料主要来源于医药企业，电子元器件主要来源于电子元器件供应商，外壳材料和过滤材料则可能来源于塑料或纺织品制造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原材料种类与来源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上游原材料供应商分布在全球范围内，特点包括种类繁多、质量参差不齐、价格波动大等。因此，医用雾化器生产商在选择上游原材料时需要充分考虑质量、价格、供货稳定性等因素。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供应商分布与特点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上游原材料供应商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主要生产商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全球医用雾化器的主要生产商包括一些知名企业，如鱼跃医疗、欧姆龙、可孚医疗等。这些企业在生产医用雾化器方面拥有丰富的经验和专业的技术，同时也具备较为雄厚的资金实力和品牌影响力。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产品种类与特点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医用雾化器产品种类繁多，包括超声雾化器、压缩雾化器、网式雾化器等。不同类型的产品在雾化效果、使用方式、适用人群等方面存在差异。同时，不同品牌的产品在性能、价格、外观等方面也存在竞争关系。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中游生产商与产品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医用雾化器主要应用于呼吸系统疾病的治疗，如哮喘、慢性阻塞性肺病等。此外，在外科手术、急救、康复等领域也有一定的应用。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随着全球人口老龄化程度的加深以及呼吸系统疾病患者数量的增加，医用雾化器市场规模呈现出逐年增长的趋势。同时，由于技术进步和产品升级换代，市场规模还有望继续扩大。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下游应用领域与市场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技术创新与研发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医用雾化器在技术上不断推陈出新，包括新的雾化技术、材料科学、人工智能等在医用雾化器领域的应用，使得医用雾化器能够更有效地满足患者的需求。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新的雾化技术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随着技术的不断创新，医用雾化器的研发投资也在不断增加。各大医用雾化器企业纷纷加大研发投入，推出更具有市场竞争力的产品。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研发投资增加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https://d.book118.com/488010046012006036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2024-09-15T04:59:08.237</cp:lastPrinted>
  <dcterms:created xsi:type="dcterms:W3CDTF">2024-09-14T20:59:08Z</dcterms:created>
  <dcterms:modified xsi:type="dcterms:W3CDTF">2024-09-14T20:59:10Z</dcterms:modified>
</cp:coreProperties>
</file>