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8FE31-08C6-4E5E-970A-AC1FDD150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E7A1D-F5AA-405C-9437-7C7BB2F64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3C535-C959-4E0C-8165-ADB3B097F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C68E8-4F6A-4063-BB20-10B584406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EB8FDD-417D-4A02-9B2A-B24931CC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40D204-449E-45EF-B7E9-1E4B9E5AF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5F9BE6-EB96-4905-B3D5-8A2AFA3A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34A30-9946-413E-A18F-E587A2F07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6F694-4007-4548-8FBB-13C4A300B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85EBB-2153-4236-8710-BAF5595B3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A3685-C2E8-4C37-932E-A582DC3F6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11104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节后安全备考为工作铺好基础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节后安全备考现状分析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安全备考重要性与意义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安全备考方案设计与实施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安全备考效果评估与改进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强调节后安全备考的重要性，提醒员工保持高度警惕，确保工作安全。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分析节后可能面临的安全风险和挑战，提出相应的应对措施。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通过本次备考，为接下来的工作铺好基础，确保公司业务的顺利进行。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本次汇报将涵盖节后安全备考的各个方面，包括安全意识、安全制度、安全设施等。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汇报将重点介绍节后安全备考的具体措施和实施计划。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汇报还将涉及相关部门的职责和协作方式，以确保备考工作的顺利进行。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节后安全备考现状分析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随着安全教育的普及和事故案例的增多，企业和员工对节后安全备考的重视程度逐渐提高。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安全意识逐渐提高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安全制度不断完善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安全检查常态化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333" r="2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各级政府和企业不断完善节后安全备考的制度和规范，明确责任和要求。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节后安全备考期间，各级政府和企业组织安全检查成为常态，及时发现和整改安全隐患。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节后安全备考现状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部分员工对节后安全备考的重要性认识不足，存在麻痹大意和侥幸心理。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一些企业虽然制定了节后安全备考的制度和规范，但在执行过程中存在走过场、敷衍了事的现象。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安全制度执行不力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042" r="11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部分安全检查存在形式化、表面化的现象，未能深入排查潜在的安全隐患。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安全检查不深入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390" b="9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99" b="129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963" b="129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安全教育不到位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部分企业和员工缺乏必要的安全知识和技能培训，导致对节后安全备考的重要性认识不足。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责任意识不强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一些企业和员工缺乏责任意识，对节后安全备考工作敷衍了事，未能切实履行安全职责。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部分监管部门对节后安全备考的监管力度不够，存在监管漏洞和盲区，导致一些安全隐患得不到及时发现和整改。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安全备考重要性与意义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通过安全备考，提高员工对潜在危险的警觉性，增强安全防范意识。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792" b="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使员工掌握基本的安全操作技能，如消防器材使用、紧急疏散等，确保在紧急情况下能够正确应对。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通过预防和应对措施，降低事故发生的概率，减少员工在工作中可能受到的伤害。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减少事故伤害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通过加强安全防范措施，降低企业财产被盗、损坏的风险，保障企业财产安全。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安全备考有助于确保生产设备、工艺流程等的安全运行，避免因安全事故导致的生产中断。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确保业务连续性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安全备考可帮助企业应对突发事件，确保业务的连续性和稳定性，减少经济损失。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083" r="8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维护企业正常运营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安全备考是企业可持续发展的重要保障，有助于企业在长期发展中赢得更多机遇。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积极投入安全备考，体现了企业对员工和社会的责任感，有助于提升企业的社会形象。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增强客户信心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安全稳定的生产环境可增强客户对企业的信任度，有利于企业拓展市场和提升竞争力。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提升企业社会形象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https://d.book118.com/488011104131006034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2024-09-13T10:21:34.712</cp:lastPrinted>
  <dcterms:created xsi:type="dcterms:W3CDTF">2024-09-13T02:21:34Z</dcterms:created>
  <dcterms:modified xsi:type="dcterms:W3CDTF">2024-09-13T02:21:36Z</dcterms:modified>
</cp:coreProperties>
</file>