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19AF4-D3DF-4BD2-8932-581AFBEF3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7F87E-FE90-4F61-91E2-36BD82C43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18D8A-2330-4459-A9E9-3669A82DD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195D1-1C31-4593-87B7-3FBE588F8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D1067C-1B69-46DB-88DD-FF04BF5E0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298461-EE44-4FF7-9F16-F32BF5055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0B3DB3-2FAD-4F27-811A-FDBCDF92C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EA19F-6ECF-4DC4-9FDD-1EB8B7591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8B657-54AE-4DCD-8386-46329D000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A6889-6B25-4A98-A3EA-118CAA80D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25F6B-8FA8-43B5-9BFF-28352FE6E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12007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并用橡胶的共硫化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共硫化的定义和重要性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共硫化的化学原理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共硫化的实施方法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共硫化橡胶的性能特点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共硫化橡胶的应用领域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共硫化的定义和重要性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共硫化的定义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共硫化是指两种或多种橡胶材料在硫化过程中相互扩散、交联，形成一个整体的过程。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共硫化过程中，橡胶分子链通过化学键结合在一起，提高了橡胶材料的物理性能和化学稳定性。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通过共硫化，可以将不同性能的橡胶材料结合在一起，取长补短，提高材料的综合性能。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提高橡胶材料的综合性能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共硫化技术可以用于制造高性能、多功能橡胶材料，从而扩大橡胶材料的应用范围。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扩大橡胶材料的应用范围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共硫化技术可以减少生产过程中的浪费，降低生产成本。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共硫化的重要性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高性能轮胎制造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通过共硫化技术，可以将不同性能的橡胶材料结合在一起，制造出高性能的轮胎。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密封件制造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共硫化技术可以提高密封件的耐高温、耐腐蚀性能，延长其使用寿命。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减震制品制造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通过共硫化技术，可以将不同硬度的橡胶材料结合在一起，制造出具有优良减震性能的制品。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共硫化在橡胶工业中的应用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共硫化的化学原理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橡胶的硫化反应是指橡胶分子与硫化剂发生化学反应，使橡胶由线性结构转变为网状结构，从而使其具有优良的物理机械性能的过程。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硫化反应过程中，橡胶分子之间形成交联键，提高了橡胶的弹性、耐热性、耐疲劳性和耐腐蚀性等性能。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橡胶的硫化反应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共硫化反应的化学过程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共硫化反应是指在硫化过程中，两种或多种橡胶之间发生相互交联的现象。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共硫化反应的化学过程包括橡胶分子之间的交联反应、橡胶与增塑剂之间的相互作用以及橡胶与填料之间的相互作用等。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417" b="154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共硫化可以改善橡胶的力学性能，提高其弹性、耐热性、耐疲劳性和耐腐蚀性等性能。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共硫化还可以改善橡胶的加工性能，使其更容易加工成型。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共硫化还可以提高橡胶的耐油性和耐溶剂性，使其在某些特殊环境下具有更好的使用性能。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共硫化对橡胶性能的影响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共硫化的实施方法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根据制品性能要求，选择具有良好物理性能和加工性能的橡胶品种，如天然橡胶、丁苯橡胶、顺丁橡胶等。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确定橡胶类型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根据橡胶类型和制品性能要求，选择适当的配合剂，如硫化剂、促进剂、防老剂、补强剂等。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配合剂的选择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选择合适的橡胶和配合剂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https://d.book118.com/488012007052006035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2024-09-14T03:35:41.825</cp:lastPrinted>
  <dcterms:created xsi:type="dcterms:W3CDTF">2024-09-13T19:35:41Z</dcterms:created>
  <dcterms:modified xsi:type="dcterms:W3CDTF">2024-09-13T19:35:43Z</dcterms:modified>
</cp:coreProperties>
</file>