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8D6E8-5BF8-4AFA-80C0-9A8176931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DB3F4-0860-4427-9047-B08085AE3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F5FDF-8076-4367-9293-D5B15FCF8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5691E-817D-44B4-9ACA-D4A2CCAB5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34603D-E8A9-4B4B-85C4-5EAFCC896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5B62E5-C26A-401A-B762-BE8129EEB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020CD-AFF1-4E44-B5E6-6CDB52EE2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2424D-9326-4711-B106-1680A4CF9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28D5F-C43C-459D-AD37-A7FEDD655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02AA5-83FA-4E71-9A31-9CA31B79F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990FD-AEAF-4498-BF68-5ABF36614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12033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手术室中的病患定位与脆弱组织保护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手术室环境与设备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病患定位技术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脆弱组织的识别与保护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手术室中的病患安全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手术室中的团队合作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手术室环境与设备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手术室通常分为手术区、辅助区和清洁区，布局合理，有利于手术操作和人员流动。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手术室布局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手术室内配备有各种先进的手术器械和设备，如手术床、无影灯、麻醉机、监护仪等，确保手术顺利进行。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手术设备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手术室的布局与设备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手术室采用严格的消毒制度，包括空气消毒、物体表面消毒、手术器械的清洗和灭菌等，确保手术环境无菌。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手术室内的环境需保持清洁卫生，定期进行彻底清洁，包括地面、墙面、天花板等，防止交叉感染。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手术室的消毒与清洁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清洁卫生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手术室团队包括外科医生、麻醉医生、护士等，各成员分工明确，密切配合，确保手术安全顺利进行。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职责分工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外科医生负责手术操作，麻醉医生负责麻醉和监测病人生命体征，护士负责手术器械和物品的准备、术中护理和术后护理等工作。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手术室的团队与职责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病患定位技术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选择让病患感到舒适的体位，以减少手术过程中的不适感。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舒适体位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50" r="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64" r="108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根据手术需要，选择能充分暴露手术部位、便于医生操作的体位。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确保病患的安全，避免因体位不当导致呼吸、循环障碍。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病患体位的选择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29" r="1562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49" r="80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了解病患的病情、手术部位及手术要求。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评估病患状况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根据手术需要准备相应的器械和材料。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准备手术器械和材料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将病患安置在手术台上，确保舒适且安全。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安置病患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使用适当的固定装置，确保病患在手术过程中保持稳定。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固定病患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病患定位的步骤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568" b="135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病患定位的注意事项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避免压迫神经和血管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确保病患的体位不会对神经和血管造成压迫，以免引起并发症。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保持手术室的温度适中，避免病患受凉。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保护脆弱组织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在安置病患时，注意保护眼睛、耳朵等脆弱组织，避免损伤。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脆弱组织的识别与保护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https://d.book118.com/488012033065006027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2024-09-05T09:32:41.122</cp:lastPrinted>
  <dcterms:created xsi:type="dcterms:W3CDTF">2024-09-05T01:32:41Z</dcterms:created>
  <dcterms:modified xsi:type="dcterms:W3CDTF">2024-09-05T01:32:43Z</dcterms:modified>
</cp:coreProperties>
</file>