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8"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tags" Target="tags/tag286.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wmf" /><Relationship Id="rId2" Type="http://schemas.openxmlformats.org/officeDocument/2006/relationships/image" Target="../media/image3.wmf" /><Relationship Id="rId3" Type="http://schemas.openxmlformats.org/officeDocument/2006/relationships/image" Target="../media/image4.wmf"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154.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tags" Target="../tags/tag159.xml" /><Relationship Id="rId7" Type="http://schemas.openxmlformats.org/officeDocument/2006/relationships/tags" Target="../tags/tag160.xml" /><Relationship Id="rId8"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custDataLst>
            <p:tags r:id="rId1"/>
          </p:custDataLst>
        </p:nvPr>
      </p:nvGrpSpPr>
      <p:grpSpPr/>
      <p:sp>
        <p:nvSpPr>
          <p:cNvPr id="2050" name="Rectangle 2"/>
          <p:cNvSpPr/>
          <p:nvPr>
            <p:ph type="sldImg"/>
            <p:custDataLst>
              <p:tags r:id="rId2"/>
            </p:custDataLst>
          </p:nvPr>
        </p:nvSpPr>
        <p:spPr>
          <a:xfrm>
            <a:off x="409575" y="754063"/>
            <a:ext cx="5854700" cy="3294062"/>
          </a:xfrm>
          <a:prstGeom prst="rect">
            <a:avLst/>
          </a:prstGeom>
          <a:noFill/>
          <a:ln w="9525">
            <a:noFill/>
          </a:ln>
        </p:spPr>
      </p:sp>
      <p:sp>
        <p:nvSpPr>
          <p:cNvPr id="2051" name="Rectangle 3"/>
          <p:cNvSpPr>
            <a:spLocks noGrp="1"/>
          </p:cNvSpPr>
          <p:nvPr>
            <p:ph type="body" sz="quarter" idx="6"/>
            <p:custDataLst>
              <p:tags r:id="rId3"/>
            </p:custDataLst>
          </p:nvPr>
        </p:nvSpPr>
        <p:spPr>
          <a:xfrm>
            <a:off x="538163" y="4387850"/>
            <a:ext cx="5780087" cy="3952875"/>
          </a:xfrm>
          <a:prstGeom prst="rect">
            <a:avLst/>
          </a:prstGeom>
          <a:noFill/>
          <a:ln w="9525">
            <a:noFill/>
          </a:ln>
        </p:spPr>
        <p:txBody>
          <a:bodyPr vert="horz" wrap="square" lIns="91440" tIns="45720" rIns="91440" bIns="45720" anchor="t" anchorCtr="0"/>
          <a:lstStyle/>
          <a:p>
            <a:pPr lvl="0"/>
            <a:r>
              <a:rPr lang="zh-CN" altLang="en-US"/>
              <a:t>单击此处编辑母版文本样式
第二级
第三级
第四级
第五级</a:t>
            </a:r>
            <a:endParaRPr lang="zh-CN" altLang="en-US"/>
          </a:p>
        </p:txBody>
      </p:sp>
      <p:sp>
        <p:nvSpPr>
          <p:cNvPr id="2052" name="Rectangle 4"/>
          <p:cNvSpPr>
            <a:spLocks noGrp="1" noChangeArrowheads="1"/>
          </p:cNvSpPr>
          <p:nvPr>
            <p:ph type="hdr" sz="quarter" idx="7"/>
            <p:custDataLst>
              <p:tags r:id="rId4"/>
            </p:custDataLst>
          </p:nvPr>
        </p:nvSpPr>
        <p:spPr bwMode="auto">
          <a:xfrm>
            <a:off x="0" y="0"/>
            <a:ext cx="2973388" cy="457200"/>
          </a:xfrm>
          <a:prstGeom prst="rect">
            <a:avLst/>
          </a:prstGeom>
          <a:noFill/>
          <a:ln w="9525">
            <a:noFill/>
            <a:miter lim="800000"/>
          </a:ln>
        </p:spPr>
        <p:txBody>
          <a:bodyPr vert="horz" wrap="square" lIns="91440" tIns="45720" rIns="91440" bIns="45720" numCol="1" anchor="t" anchorCtr="0" compatLnSpc="1"/>
          <a:lstStyle>
            <a:lvl1pPr>
              <a:buFont typeface="Arial" pitchFamily="34" charset="0"/>
              <a:buNone/>
              <a:defRPr sz="1200">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53" name="Rectangle 5"/>
          <p:cNvSpPr>
            <a:spLocks noGrp="1" noChangeArrowheads="1"/>
          </p:cNvSpPr>
          <p:nvPr>
            <p:ph type="dt" idx="1"/>
            <p:custDataLst>
              <p:tags r:id="rId5"/>
            </p:custDataLst>
          </p:nvPr>
        </p:nvSpPr>
        <p:spPr bwMode="auto">
          <a:xfrm>
            <a:off x="3883025" y="0"/>
            <a:ext cx="2974975" cy="457200"/>
          </a:xfrm>
          <a:prstGeom prst="rect">
            <a:avLst/>
          </a:prstGeom>
          <a:noFill/>
          <a:ln w="9525">
            <a:noFill/>
            <a:miter lim="800000"/>
          </a:ln>
        </p:spPr>
        <p:txBody>
          <a:bodyPr vert="horz" wrap="square" lIns="91440" tIns="45720" rIns="91440" bIns="45720" numCol="1" anchor="t" anchorCtr="0" compatLnSpc="1"/>
          <a:lstStyle>
            <a:lvl1pPr algn="r">
              <a:buFont typeface="Arial" pitchFamily="34" charset="0"/>
              <a:buNone/>
              <a:defRPr sz="1200">
                <a:latin typeface="Arial" pitchFamily="34" charset="0"/>
              </a:defRPr>
            </a:lvl1pPr>
          </a:lstStyle>
          <a:p>
            <a:pPr marL="0" marR="0" lvl="0" indent="0" algn="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54" name="Rectangle 6"/>
          <p:cNvSpPr>
            <a:spLocks noGrp="1" noChangeArrowheads="1"/>
          </p:cNvSpPr>
          <p:nvPr>
            <p:ph type="ftr" sz="quarter" idx="4"/>
            <p:custDataLst>
              <p:tags r:id="rId6"/>
            </p:custDataLst>
          </p:nvPr>
        </p:nvSpPr>
        <p:spPr bwMode="auto">
          <a:xfrm>
            <a:off x="0" y="8686800"/>
            <a:ext cx="2973388" cy="457200"/>
          </a:xfrm>
          <a:prstGeom prst="rect">
            <a:avLst/>
          </a:prstGeom>
          <a:noFill/>
          <a:ln w="9525">
            <a:noFill/>
            <a:miter lim="800000"/>
          </a:ln>
        </p:spPr>
        <p:txBody>
          <a:bodyPr vert="horz" wrap="square" lIns="91440" tIns="45720" rIns="91440" bIns="45720" numCol="1" anchor="t" anchorCtr="0" compatLnSpc="1"/>
          <a:lstStyle>
            <a:lvl1pPr>
              <a:buFont typeface="Arial" pitchFamily="34" charset="0"/>
              <a:buNone/>
              <a:defRPr sz="1200">
                <a:latin typeface="Arial" pitchFamily="34" charset="0"/>
              </a:defRPr>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2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2055" name="Rectangle 7"/>
          <p:cNvSpPr>
            <a:spLocks noGrp="1" noChangeArrowheads="1"/>
          </p:cNvSpPr>
          <p:nvPr>
            <p:ph type="sldNum" sz="quarter" idx="5"/>
            <p:custDataLst>
              <p:tags r:id="rId7"/>
            </p:custDataLst>
          </p:nvPr>
        </p:nvSpPr>
        <p:spPr bwMode="auto">
          <a:xfrm>
            <a:off x="3883025" y="8686800"/>
            <a:ext cx="2974975" cy="457200"/>
          </a:xfrm>
          <a:prstGeom prst="rect">
            <a:avLst/>
          </a:prstGeom>
          <a:noFill/>
          <a:ln w="9525">
            <a:noFill/>
            <a:miter lim="800000"/>
          </a:ln>
        </p:spPr>
        <p:txBody>
          <a:bodyPr vert="horz" wrap="square" lIns="91440" tIns="45720" rIns="91440" bIns="45720" numCol="1" anchor="t" anchorCtr="0" compatLnSpc="1"/>
          <a:lstStyle/>
          <a:p>
            <a:pPr lvl="0" algn="r" eaLnBrk="1" fontAlgn="base" hangingPunct="1"/>
            <a:fld id="{9A0DB2DC-4C9A-4742-B13C-FB6460FD3503}" type="slidenum">
              <a:rPr lang="zh-CN" altLang="en-US" sz="1200" strike="noStrike" noProof="1">
                <a:latin typeface="Arial" pitchFamily="34" charset="0"/>
                <a:ea typeface="宋体" panose="02010600030101010101" pitchFamily="2" charset="-122"/>
                <a:cs typeface="+mn-cs"/>
              </a:rPr>
              <a:t/>
            </a:fld>
            <a:endParaRPr lang="zh-CN" altLang="en-US" sz="1200" strike="noStrike" noProof="1"/>
          </a:p>
        </p:txBody>
      </p:sp>
    </p:spTree>
  </p:cSld>
  <p:clrMap bg1="lt1" tx1="dk1" bg2="lt2" tx2="dk2" accent1="accent1" accent2="accent2" accent3="accent3" accent4="accent4" accent5="accent5" accent6="accent6" hlink="hlink" folHlink="folHlink"/>
  <p:hf sldNum="0" hdr="0" ftr="0" dt="0"/>
  <p:notesStyle>
    <a:lvl1pPr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1pPr>
    <a:lvl2pPr marL="742950" indent="-28575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2pPr>
    <a:lvl3pPr marL="1143000" indent="-22860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3pPr>
    <a:lvl4pPr marL="1600200" indent="-22860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4pPr>
    <a:lvl5pPr marL="2057400" indent="-228600" algn="l"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5.xml" /><Relationship Id="rId2" Type="http://schemas.openxmlformats.org/officeDocument/2006/relationships/notesMaster" Target="../notesMasters/notesMaster1.xml" /><Relationship Id="rId3" Type="http://schemas.openxmlformats.org/officeDocument/2006/relationships/tags" Target="../tags/tag191.xml" /><Relationship Id="rId4" Type="http://schemas.openxmlformats.org/officeDocument/2006/relationships/tags" Target="../tags/tag192.xml" /><Relationship Id="rId5" Type="http://schemas.openxmlformats.org/officeDocument/2006/relationships/tags" Target="../tags/tag193.xml" /><Relationship Id="rId6" Type="http://schemas.openxmlformats.org/officeDocument/2006/relationships/tags" Target="../tags/tag194.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 Id="rId3" Type="http://schemas.openxmlformats.org/officeDocument/2006/relationships/tags" Target="../tags/tag241.xml" /><Relationship Id="rId4" Type="http://schemas.openxmlformats.org/officeDocument/2006/relationships/tags" Target="../tags/tag242.xml" /><Relationship Id="rId5" Type="http://schemas.openxmlformats.org/officeDocument/2006/relationships/tags" Target="../tags/tag243.xml" /><Relationship Id="rId6" Type="http://schemas.openxmlformats.org/officeDocument/2006/relationships/tags" Target="../tags/tag244.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 Id="rId3" Type="http://schemas.openxmlformats.org/officeDocument/2006/relationships/tags" Target="../tags/tag258.xml" /><Relationship Id="rId4" Type="http://schemas.openxmlformats.org/officeDocument/2006/relationships/tags" Target="../tags/tag259.xml" /><Relationship Id="rId5" Type="http://schemas.openxmlformats.org/officeDocument/2006/relationships/tags" Target="../tags/tag260.xml" /><Relationship Id="rId6" Type="http://schemas.openxmlformats.org/officeDocument/2006/relationships/tags" Target="../tags/tag26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289" name="幻灯片图像占位符 1"/>
          <p:cNvSpPr>
            <a:spLocks noGrp="1" noRot="1" noChangeAspect="1" noTextEdit="1"/>
          </p:cNvSpPr>
          <p:nvPr>
            <p:ph type="sldImg"/>
            <p:custDataLst>
              <p:tags r:id="rId4"/>
            </p:custDataLst>
          </p:nvPr>
        </p:nvSpPr>
        <p:spPr/>
      </p:sp>
      <p:sp>
        <p:nvSpPr>
          <p:cNvPr id="12290" name="备注占位符 2"/>
          <p:cNvSpPr txBox="1">
            <a:spLocks noGrp="1"/>
          </p:cNvSpPr>
          <p:nvPr>
            <p:ph type="body" idx="1"/>
            <p:custDataLst>
              <p:tags r:id="rId5"/>
            </p:custDataLst>
          </p:nvPr>
        </p:nvSpPr>
        <p:spPr/>
        <p:txBody>
          <a:bodyPr wrap="square" lIns="91440" tIns="45720" rIns="91440" bIns="45720" anchor="t" anchorCtr="0"/>
          <a:lstStyle/>
          <a:p>
            <a:pPr lvl="0"/>
            <a:endParaRPr lang="zh-CN" altLang="en-US"/>
          </a:p>
        </p:txBody>
      </p:sp>
      <p:sp>
        <p:nvSpPr>
          <p:cNvPr id="12291" name="灯片编号占位符 3"/>
          <p:cNvSpPr txBox="1">
            <a:spLocks noGrp="1"/>
          </p:cNvSpPr>
          <p:nvPr>
            <p:ph type="sldNum" sz="quarter" idx="10"/>
            <p:custDataLst>
              <p:tags r:id="rId6"/>
            </p:custDataLst>
          </p:nvPr>
        </p:nvSpPr>
        <p:spPr>
          <a:xfrm>
            <a:off x="3883025" y="8686800"/>
            <a:ext cx="2974975" cy="457200"/>
          </a:xfrm>
          <a:prstGeom prst="rect">
            <a:avLst/>
          </a:prstGeom>
          <a:noFill/>
          <a:ln w="9525">
            <a:noFill/>
          </a:ln>
        </p:spPr>
        <p:txBody>
          <a:bodyPr vert="horz" wrap="square" lIns="91440" tIns="45720" rIns="91440" bIns="45720" anchor="t" anchorCtr="0"/>
          <a:lstStyle/>
          <a:p>
            <a:pPr lvl="0" algn="r"/>
            <a:fld id="{9A0DB2DC-4C9A-4742-B13C-FB6460FD3503}" type="slidenum">
              <a:rPr lang="zh-CN" altLang="en-US" sz="1200"/>
              <a:t>5</a:t>
            </a:fld>
            <a:endParaRPr lang="zh-CN" altLang="en-US"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289" name="幻灯片图像占位符 1"/>
          <p:cNvSpPr>
            <a:spLocks noGrp="1" noRot="1" noChangeAspect="1" noTextEdit="1"/>
          </p:cNvSpPr>
          <p:nvPr>
            <p:ph type="sldImg"/>
            <p:custDataLst>
              <p:tags r:id="rId4"/>
            </p:custDataLst>
          </p:nvPr>
        </p:nvSpPr>
        <p:spPr/>
      </p:sp>
      <p:sp>
        <p:nvSpPr>
          <p:cNvPr id="12290" name="备注占位符 2"/>
          <p:cNvSpPr txBox="1">
            <a:spLocks noGrp="1"/>
          </p:cNvSpPr>
          <p:nvPr>
            <p:ph type="body" idx="1"/>
            <p:custDataLst>
              <p:tags r:id="rId5"/>
            </p:custDataLst>
          </p:nvPr>
        </p:nvSpPr>
        <p:spPr/>
        <p:txBody>
          <a:bodyPr wrap="square" lIns="91440" tIns="45720" rIns="91440" bIns="45720" anchor="t" anchorCtr="0"/>
          <a:lstStyle/>
          <a:p>
            <a:pPr lvl="0"/>
            <a:endParaRPr lang="zh-CN" altLang="en-US"/>
          </a:p>
        </p:txBody>
      </p:sp>
      <p:sp>
        <p:nvSpPr>
          <p:cNvPr id="12291" name="灯片编号占位符 3"/>
          <p:cNvSpPr txBox="1">
            <a:spLocks noGrp="1"/>
          </p:cNvSpPr>
          <p:nvPr>
            <p:ph type="sldNum" sz="quarter" idx="10"/>
            <p:custDataLst>
              <p:tags r:id="rId6"/>
            </p:custDataLst>
          </p:nvPr>
        </p:nvSpPr>
        <p:spPr>
          <a:xfrm>
            <a:off x="3883025" y="8686800"/>
            <a:ext cx="2974975" cy="457200"/>
          </a:xfrm>
          <a:prstGeom prst="rect">
            <a:avLst/>
          </a:prstGeom>
          <a:noFill/>
          <a:ln w="9525">
            <a:noFill/>
          </a:ln>
        </p:spPr>
        <p:txBody>
          <a:bodyPr vert="horz" wrap="square" lIns="91440" tIns="45720" rIns="91440" bIns="45720" anchor="t" anchorCtr="0"/>
          <a:lstStyle/>
          <a:p>
            <a:pPr lvl="0" algn="r"/>
            <a:fld id="{9A0DB2DC-4C9A-4742-B13C-FB6460FD3503}" type="slidenum">
              <a:rPr lang="zh-CN" altLang="en-US" sz="1200"/>
              <a:t>6</a:t>
            </a:fld>
            <a:endParaRPr lang="zh-CN" altLang="en-US"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289" name="幻灯片图像占位符 1"/>
          <p:cNvSpPr>
            <a:spLocks noGrp="1" noRot="1" noChangeAspect="1" noTextEdit="1"/>
          </p:cNvSpPr>
          <p:nvPr>
            <p:ph type="sldImg"/>
            <p:custDataLst>
              <p:tags r:id="rId4"/>
            </p:custDataLst>
          </p:nvPr>
        </p:nvSpPr>
        <p:spPr/>
      </p:sp>
      <p:sp>
        <p:nvSpPr>
          <p:cNvPr id="12290" name="备注占位符 2"/>
          <p:cNvSpPr txBox="1">
            <a:spLocks noGrp="1"/>
          </p:cNvSpPr>
          <p:nvPr>
            <p:ph type="body" idx="1"/>
            <p:custDataLst>
              <p:tags r:id="rId5"/>
            </p:custDataLst>
          </p:nvPr>
        </p:nvSpPr>
        <p:spPr/>
        <p:txBody>
          <a:bodyPr wrap="square" lIns="91440" tIns="45720" rIns="91440" bIns="45720" anchor="t" anchorCtr="0"/>
          <a:lstStyle/>
          <a:p>
            <a:pPr lvl="0"/>
            <a:endParaRPr lang="zh-CN" altLang="en-US"/>
          </a:p>
        </p:txBody>
      </p:sp>
      <p:sp>
        <p:nvSpPr>
          <p:cNvPr id="12291" name="灯片编号占位符 3"/>
          <p:cNvSpPr txBox="1">
            <a:spLocks noGrp="1"/>
          </p:cNvSpPr>
          <p:nvPr>
            <p:ph type="sldNum" sz="quarter" idx="10"/>
            <p:custDataLst>
              <p:tags r:id="rId6"/>
            </p:custDataLst>
          </p:nvPr>
        </p:nvSpPr>
        <p:spPr>
          <a:xfrm>
            <a:off x="3883025" y="8686800"/>
            <a:ext cx="2974975" cy="457200"/>
          </a:xfrm>
          <a:prstGeom prst="rect">
            <a:avLst/>
          </a:prstGeom>
          <a:noFill/>
          <a:ln w="9525">
            <a:noFill/>
          </a:ln>
        </p:spPr>
        <p:txBody>
          <a:bodyPr vert="horz" wrap="square" lIns="91440" tIns="45720" rIns="91440" bIns="45720" anchor="t" anchorCtr="0"/>
          <a:lstStyle/>
          <a:p>
            <a:pPr lvl="0" algn="r"/>
            <a:fld id="{9A0DB2DC-4C9A-4742-B13C-FB6460FD3503}" type="slidenum">
              <a:rPr lang="zh-CN" altLang="en-US" sz="1200"/>
              <a:t>7</a:t>
            </a:fld>
            <a:endParaRPr lang="zh-CN" altLang="en-US"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289" name="幻灯片图像占位符 1"/>
          <p:cNvSpPr>
            <a:spLocks noGrp="1" noRot="1" noChangeAspect="1" noTextEdit="1"/>
          </p:cNvSpPr>
          <p:nvPr>
            <p:ph type="sldImg"/>
            <p:custDataLst>
              <p:tags r:id="rId4"/>
            </p:custDataLst>
          </p:nvPr>
        </p:nvSpPr>
        <p:spPr/>
      </p:sp>
      <p:sp>
        <p:nvSpPr>
          <p:cNvPr id="12290" name="备注占位符 2"/>
          <p:cNvSpPr txBox="1">
            <a:spLocks noGrp="1"/>
          </p:cNvSpPr>
          <p:nvPr>
            <p:ph type="body" idx="1"/>
            <p:custDataLst>
              <p:tags r:id="rId5"/>
            </p:custDataLst>
          </p:nvPr>
        </p:nvSpPr>
        <p:spPr/>
        <p:txBody>
          <a:bodyPr wrap="square" lIns="91440" tIns="45720" rIns="91440" bIns="45720" anchor="t" anchorCtr="0"/>
          <a:lstStyle/>
          <a:p>
            <a:pPr lvl="0"/>
            <a:endParaRPr lang="zh-CN" altLang="en-US"/>
          </a:p>
        </p:txBody>
      </p:sp>
      <p:sp>
        <p:nvSpPr>
          <p:cNvPr id="12291" name="灯片编号占位符 3"/>
          <p:cNvSpPr txBox="1">
            <a:spLocks noGrp="1"/>
          </p:cNvSpPr>
          <p:nvPr>
            <p:ph type="sldNum" sz="quarter" idx="10"/>
            <p:custDataLst>
              <p:tags r:id="rId6"/>
            </p:custDataLst>
          </p:nvPr>
        </p:nvSpPr>
        <p:spPr>
          <a:xfrm>
            <a:off x="3883025" y="8686800"/>
            <a:ext cx="2974975" cy="457200"/>
          </a:xfrm>
          <a:prstGeom prst="rect">
            <a:avLst/>
          </a:prstGeom>
          <a:noFill/>
          <a:ln w="9525">
            <a:noFill/>
          </a:ln>
        </p:spPr>
        <p:txBody>
          <a:bodyPr vert="horz" wrap="square" lIns="91440" tIns="45720" rIns="91440" bIns="45720" anchor="t" anchorCtr="0"/>
          <a:lstStyle/>
          <a:p>
            <a:pPr lvl="0" algn="r"/>
            <a:fld id="{9A0DB2DC-4C9A-4742-B13C-FB6460FD3503}" type="slidenum">
              <a:rPr lang="zh-CN" altLang="en-US" sz="1200"/>
              <a:t>8</a:t>
            </a:fld>
            <a:endParaRPr lang="zh-CN" altLang="en-US"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289" name="幻灯片图像占位符 1"/>
          <p:cNvSpPr>
            <a:spLocks noGrp="1" noRot="1" noChangeAspect="1" noTextEdit="1"/>
          </p:cNvSpPr>
          <p:nvPr>
            <p:ph type="sldImg"/>
            <p:custDataLst>
              <p:tags r:id="rId4"/>
            </p:custDataLst>
          </p:nvPr>
        </p:nvSpPr>
        <p:spPr/>
      </p:sp>
      <p:sp>
        <p:nvSpPr>
          <p:cNvPr id="12290" name="备注占位符 2"/>
          <p:cNvSpPr txBox="1">
            <a:spLocks noGrp="1"/>
          </p:cNvSpPr>
          <p:nvPr>
            <p:ph type="body" idx="1"/>
            <p:custDataLst>
              <p:tags r:id="rId5"/>
            </p:custDataLst>
          </p:nvPr>
        </p:nvSpPr>
        <p:spPr/>
        <p:txBody>
          <a:bodyPr wrap="square" lIns="91440" tIns="45720" rIns="91440" bIns="45720" anchor="t" anchorCtr="0"/>
          <a:lstStyle/>
          <a:p>
            <a:pPr lvl="0"/>
            <a:endParaRPr lang="zh-CN" altLang="en-US"/>
          </a:p>
        </p:txBody>
      </p:sp>
      <p:sp>
        <p:nvSpPr>
          <p:cNvPr id="12291" name="灯片编号占位符 3"/>
          <p:cNvSpPr txBox="1">
            <a:spLocks noGrp="1"/>
          </p:cNvSpPr>
          <p:nvPr>
            <p:ph type="sldNum" sz="quarter" idx="10"/>
            <p:custDataLst>
              <p:tags r:id="rId6"/>
            </p:custDataLst>
          </p:nvPr>
        </p:nvSpPr>
        <p:spPr>
          <a:xfrm>
            <a:off x="3883025" y="8686800"/>
            <a:ext cx="2974975" cy="457200"/>
          </a:xfrm>
          <a:prstGeom prst="rect">
            <a:avLst/>
          </a:prstGeom>
          <a:noFill/>
          <a:ln w="9525">
            <a:noFill/>
          </a:ln>
        </p:spPr>
        <p:txBody>
          <a:bodyPr vert="horz" wrap="square" lIns="91440" tIns="45720" rIns="91440" bIns="45720" anchor="t" anchorCtr="0"/>
          <a:lstStyle/>
          <a:p>
            <a:pPr lvl="0" algn="r"/>
            <a:fld id="{9A0DB2DC-4C9A-4742-B13C-FB6460FD3503}" type="slidenum">
              <a:rPr lang="zh-CN" altLang="en-US" sz="1200"/>
              <a:t>9</a:t>
            </a:fld>
            <a:endParaRPr lang="zh-CN" altLang="en-US"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12289" name="幻灯片图像占位符 1"/>
          <p:cNvSpPr>
            <a:spLocks noGrp="1" noRot="1" noChangeAspect="1" noTextEdit="1"/>
          </p:cNvSpPr>
          <p:nvPr>
            <p:ph type="sldImg"/>
            <p:custDataLst>
              <p:tags r:id="rId4"/>
            </p:custDataLst>
          </p:nvPr>
        </p:nvSpPr>
        <p:spPr/>
      </p:sp>
      <p:sp>
        <p:nvSpPr>
          <p:cNvPr id="12290" name="备注占位符 2"/>
          <p:cNvSpPr txBox="1">
            <a:spLocks noGrp="1"/>
          </p:cNvSpPr>
          <p:nvPr>
            <p:ph type="body" idx="1"/>
            <p:custDataLst>
              <p:tags r:id="rId5"/>
            </p:custDataLst>
          </p:nvPr>
        </p:nvSpPr>
        <p:spPr/>
        <p:txBody>
          <a:bodyPr wrap="square" lIns="91440" tIns="45720" rIns="91440" bIns="45720" anchor="t" anchorCtr="0"/>
          <a:lstStyle/>
          <a:p>
            <a:pPr lvl="0"/>
            <a:endParaRPr lang="zh-CN" altLang="en-US"/>
          </a:p>
        </p:txBody>
      </p:sp>
      <p:sp>
        <p:nvSpPr>
          <p:cNvPr id="12291" name="灯片编号占位符 3"/>
          <p:cNvSpPr txBox="1">
            <a:spLocks noGrp="1"/>
          </p:cNvSpPr>
          <p:nvPr>
            <p:ph type="sldNum" sz="quarter" idx="10"/>
            <p:custDataLst>
              <p:tags r:id="rId6"/>
            </p:custDataLst>
          </p:nvPr>
        </p:nvSpPr>
        <p:spPr>
          <a:xfrm>
            <a:off x="3883025" y="8686800"/>
            <a:ext cx="2974975" cy="457200"/>
          </a:xfrm>
          <a:prstGeom prst="rect">
            <a:avLst/>
          </a:prstGeom>
          <a:noFill/>
          <a:ln w="9525">
            <a:noFill/>
          </a:ln>
        </p:spPr>
        <p:txBody>
          <a:bodyPr vert="horz" wrap="square" lIns="91440" tIns="45720" rIns="91440" bIns="45720" anchor="t" anchorCtr="0"/>
          <a:lstStyle/>
          <a:p>
            <a:pPr lvl="0" algn="r"/>
            <a:fld id="{9A0DB2DC-4C9A-4742-B13C-FB6460FD3503}" type="slidenum">
              <a:rPr lang="zh-CN" altLang="en-US" sz="1200"/>
              <a:t>10</a:t>
            </a:fld>
            <a:endParaRPr lang="zh-CN" altLang="en-US" sz="1200"/>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2.xml" /><Relationship Id="rId2" Type="http://schemas.openxmlformats.org/officeDocument/2006/relationships/tags" Target="../tags/tag83.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 Id="rId7"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tags" Target="../tags/tag91.xml" /><Relationship Id="rId5" Type="http://schemas.openxmlformats.org/officeDocument/2006/relationships/tags" Target="../tags/tag92.xml" /><Relationship Id="rId6" Type="http://schemas.openxmlformats.org/officeDocument/2006/relationships/tags" Target="../tags/tag93.xml" /><Relationship Id="rId7"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4.xml" /><Relationship Id="rId2" Type="http://schemas.openxmlformats.org/officeDocument/2006/relationships/tags" Target="../tags/tag95.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10" Type="http://schemas.openxmlformats.org/officeDocument/2006/relationships/slideMaster" Target="../slideMasters/slideMaster2.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tags" Target="../tags/tag108.xml" /><Relationship Id="rId9" Type="http://schemas.openxmlformats.org/officeDocument/2006/relationships/tags" Target="../tags/tag109.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10.xml" /><Relationship Id="rId2" Type="http://schemas.openxmlformats.org/officeDocument/2006/relationships/tags" Target="../tags/tag111.xml" /><Relationship Id="rId3" Type="http://schemas.openxmlformats.org/officeDocument/2006/relationships/tags" Target="../tags/tag112.xml" /><Relationship Id="rId4" Type="http://schemas.openxmlformats.org/officeDocument/2006/relationships/tags" Target="../tags/tag113.xml" /><Relationship Id="rId5" Type="http://schemas.openxmlformats.org/officeDocument/2006/relationships/tags" Target="../tags/tag114.xml" /><Relationship Id="rId6"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5.xml" /><Relationship Id="rId2" Type="http://schemas.openxmlformats.org/officeDocument/2006/relationships/tags" Target="../tags/tag116.xml" /><Relationship Id="rId3" Type="http://schemas.openxmlformats.org/officeDocument/2006/relationships/tags" Target="../tags/tag117.xml" /><Relationship Id="rId4" Type="http://schemas.openxmlformats.org/officeDocument/2006/relationships/tags" Target="../tags/tag118.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19.xml" /><Relationship Id="rId2" Type="http://schemas.openxmlformats.org/officeDocument/2006/relationships/tags" Target="../tags/tag120.xml" /><Relationship Id="rId3" Type="http://schemas.openxmlformats.org/officeDocument/2006/relationships/tags" Target="../tags/tag121.xml" /><Relationship Id="rId4" Type="http://schemas.openxmlformats.org/officeDocument/2006/relationships/tags" Target="../tags/tag122.xml" /><Relationship Id="rId5" Type="http://schemas.openxmlformats.org/officeDocument/2006/relationships/tags" Target="../tags/tag123.xml" /><Relationship Id="rId6" Type="http://schemas.openxmlformats.org/officeDocument/2006/relationships/tags" Target="../tags/tag124.xml" /><Relationship Id="rId7" Type="http://schemas.openxmlformats.org/officeDocument/2006/relationships/tags" Target="../tags/tag125.xml" /><Relationship Id="rId8"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6.xml" /><Relationship Id="rId2" Type="http://schemas.openxmlformats.org/officeDocument/2006/relationships/tags" Target="../tags/tag127.xml" /><Relationship Id="rId3" Type="http://schemas.openxmlformats.org/officeDocument/2006/relationships/tags" Target="../tags/tag128.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3.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39.xml" /><Relationship Id="rId2" Type="http://schemas.openxmlformats.org/officeDocument/2006/relationships/tags" Target="../tags/tag140.xml" /><Relationship Id="rId3" Type="http://schemas.openxmlformats.org/officeDocument/2006/relationships/tags" Target="../tags/tag141.xml" /><Relationship Id="rId4" Type="http://schemas.openxmlformats.org/officeDocument/2006/relationships/tags" Target="../tags/tag142.xml" /><Relationship Id="rId5" Type="http://schemas.openxmlformats.org/officeDocument/2006/relationships/tags" Target="../tags/tag143.xml" /><Relationship Id="rId6" Type="http://schemas.openxmlformats.org/officeDocument/2006/relationships/tags" Target="../tags/tag144.xml" /><Relationship Id="rId7"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6D10BD76-875F-4939-80D7-E478E0DC87E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67881A42-1B4E-423D-838A-FE08B97F001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ECCF3490-E9A7-45BD-8AD8-99444D97E6F9}"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1F8DD800-B21A-49C5-A60F-FE12E327152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E18DDCC1-0316-448A-A880-D27CCCB159A2}"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A694651C-839A-4DF3-9E0A-6B2C1C7EB49E}"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3A86E550-A4C5-405B-B060-A2C057715E66}"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8294BA18-E0CE-466F-AA7E-A9D6206D6B42}"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6BE92A78-E6B3-44D9-B6CC-5B27E97B157C}"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CE38E939-009E-4B38-B7DE-2582AA599EC8}"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A21A466A-5E0F-4B77-80B0-F616315517E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custDataLst>
            <p:tags r:id="rId1"/>
          </p:custDataLst>
        </p:nvPr>
      </p:nvGrpSpPr>
      <p:grpSpPr>
        <a:xfrm>
          <a:off x="0" y="0"/>
          <a:ext cx="0" cy="0"/>
        </a:xfrm>
      </p:grpSpPr>
      <p:sp>
        <p:nvSpPr>
          <p:cNvPr id="2" name="标题 1"/>
          <p:cNvSpPr>
            <a:spLocks noGrp="1"/>
          </p:cNvSpPr>
          <p:nvPr>
            <p:ph type="ctrTitle"/>
            <p:custDataLst>
              <p:tags r:id="rId2"/>
            </p:custDataLst>
          </p:nvPr>
        </p:nvSpPr>
        <p:spPr>
          <a:xfrm>
            <a:off x="914400" y="2130425"/>
            <a:ext cx="10363200" cy="1470025"/>
          </a:xfrm>
        </p:spPr>
        <p:txBody>
          <a:bodyPr/>
          <a:lstStyle/>
          <a:p>
            <a:pPr fontAlgn="base"/>
            <a:r>
              <a:rPr lang="zh-CN" altLang="en-US" strike="noStrike" noProof="1"/>
              <a:t>单击此处编辑母版标题样式</a:t>
            </a:r>
            <a:endParaRPr lang="zh-CN" altLang="en-US" strike="noStrike" noProof="1"/>
          </a:p>
        </p:txBody>
      </p:sp>
      <p:sp>
        <p:nvSpPr>
          <p:cNvPr id="3" name="副标题 2"/>
          <p:cNvSpPr>
            <a:spLocks noGrp="1"/>
          </p:cNvSpPr>
          <p:nvPr>
            <p:ph type="subTitle" idx="1"/>
            <p:custDataLst>
              <p:tags r:id="rId3"/>
            </p:custDataLst>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pPr fontAlgn="base"/>
            <a:r>
              <a:rPr lang="zh-CN" altLang="en-US" strike="noStrike" noProof="1"/>
              <a:t>单击此处编辑母版副标题样式</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endParaRPr lang="zh-CN" altLang="en-US" strike="noStrike" noProof="1"/>
          </a:p>
        </p:txBody>
      </p:sp>
      <p:sp>
        <p:nvSpPr>
          <p:cNvPr id="3" name="内容占位符 2"/>
          <p:cNvSpPr>
            <a:spLocks noGrp="1"/>
          </p:cNvSpPr>
          <p:nvPr>
            <p:ph idx="1"/>
            <p:custDataLst>
              <p:tags r:id="rId3"/>
            </p:custDataLst>
          </p:nvPr>
        </p:nvSpPr>
        <p:spPr/>
        <p:txBody>
          <a:bodyPr/>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963084" y="4406900"/>
            <a:ext cx="10363200" cy="1362075"/>
          </a:xfrm>
        </p:spPr>
        <p:txBody>
          <a:bodyPr anchor="t"/>
          <a:lstStyle>
            <a:lvl1pPr algn="l">
              <a:defRPr sz="4000" b="1" cap="all"/>
            </a:lvl1pPr>
          </a:lstStyle>
          <a:p>
            <a:pPr fontAlgn="base"/>
            <a:r>
              <a:rPr lang="zh-CN" altLang="en-US" strike="noStrike" noProof="1"/>
              <a:t>单击此处编辑母版标题样式</a:t>
            </a:r>
            <a:endParaRPr lang="zh-CN" altLang="en-US" strike="noStrike" noProof="1"/>
          </a:p>
        </p:txBody>
      </p:sp>
      <p:sp>
        <p:nvSpPr>
          <p:cNvPr id="3" name="文本占位符 2"/>
          <p:cNvSpPr>
            <a:spLocks noGrp="1"/>
          </p:cNvSpPr>
          <p:nvPr>
            <p:ph type="body" idx="1"/>
            <p:custDataLst>
              <p:tags r:id="rId3"/>
            </p:custDataLst>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fontAlgn="base"/>
            <a:r>
              <a:rPr lang="zh-CN" altLang="en-US" strike="noStrike" noProof="1"/>
              <a:t>单击此处编辑母版文本样式</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endParaRPr lang="zh-CN" altLang="en-US" strike="noStrike" noProof="1"/>
          </a:p>
        </p:txBody>
      </p:sp>
      <p:sp>
        <p:nvSpPr>
          <p:cNvPr id="3" name="内容占位符 2"/>
          <p:cNvSpPr>
            <a:spLocks noGrp="1"/>
          </p:cNvSpPr>
          <p:nvPr>
            <p:ph sz="half" idx="1"/>
            <p:custDataLst>
              <p:tags r:id="rId3"/>
            </p:custDataLst>
          </p:nvPr>
        </p:nvSpPr>
        <p:spPr>
          <a:xfrm>
            <a:off x="609600" y="1600200"/>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内容占位符 3"/>
          <p:cNvSpPr>
            <a:spLocks noGrp="1"/>
          </p:cNvSpPr>
          <p:nvPr>
            <p:ph sz="half" idx="2"/>
            <p:custDataLst>
              <p:tags r:id="rId4"/>
            </p:custDataLst>
          </p:nvPr>
        </p:nvSpPr>
        <p:spPr>
          <a:xfrm>
            <a:off x="6197600" y="1600200"/>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lvl1pPr>
              <a:defRPr/>
            </a:lvl1pPr>
          </a:lstStyle>
          <a:p>
            <a:pPr fontAlgn="base"/>
            <a:r>
              <a:rPr lang="zh-CN" altLang="en-US" strike="noStrike" noProof="1"/>
              <a:t>单击此处编辑母版标题样式</a:t>
            </a:r>
            <a:endParaRPr lang="zh-CN" altLang="en-US" strike="noStrike" noProof="1"/>
          </a:p>
        </p:txBody>
      </p:sp>
      <p:sp>
        <p:nvSpPr>
          <p:cNvPr id="3" name="文本占位符 2"/>
          <p:cNvSpPr>
            <a:spLocks noGrp="1"/>
          </p:cNvSpPr>
          <p:nvPr>
            <p:ph type="body" idx="1"/>
            <p:custDataLst>
              <p:tags r:id="rId3"/>
            </p:custDataLst>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endParaRPr lang="zh-CN" altLang="en-US" strike="noStrike" noProof="1"/>
          </a:p>
        </p:txBody>
      </p:sp>
      <p:sp>
        <p:nvSpPr>
          <p:cNvPr id="4" name="内容占位符 3"/>
          <p:cNvSpPr>
            <a:spLocks noGrp="1"/>
          </p:cNvSpPr>
          <p:nvPr>
            <p:ph sz="half" idx="2"/>
            <p:custDataLst>
              <p:tags r:id="rId4"/>
            </p:custDataLst>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5" name="文本占位符 4"/>
          <p:cNvSpPr>
            <a:spLocks noGrp="1"/>
          </p:cNvSpPr>
          <p:nvPr>
            <p:ph type="body" sz="quarter" idx="3"/>
            <p:custDataLst>
              <p:tags r:id="rId5"/>
            </p:custDataLst>
          </p:nvPr>
        </p:nvSpPr>
        <p:spPr>
          <a:xfrm>
            <a:off x="6193367"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fontAlgn="base"/>
            <a:r>
              <a:rPr lang="zh-CN" altLang="en-US" strike="noStrike" noProof="1"/>
              <a:t>单击此处编辑母版文本样式</a:t>
            </a:r>
            <a:endParaRPr lang="zh-CN" altLang="en-US" strike="noStrike" noProof="1"/>
          </a:p>
        </p:txBody>
      </p:sp>
      <p:sp>
        <p:nvSpPr>
          <p:cNvPr id="6" name="内容占位符 5"/>
          <p:cNvSpPr>
            <a:spLocks noGrp="1"/>
          </p:cNvSpPr>
          <p:nvPr>
            <p:ph sz="quarter" idx="4"/>
            <p:custDataLst>
              <p:tags r:id="rId6"/>
            </p:custDataLst>
          </p:nvPr>
        </p:nvSpPr>
        <p:spPr>
          <a:xfrm>
            <a:off x="6193367"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7" name="日期占位符 6"/>
          <p:cNvSpPr>
            <a:spLocks noGrp="1"/>
          </p:cNvSpPr>
          <p:nvPr>
            <p:ph type="dt" sz="half" idx="10"/>
            <p:custDataLst>
              <p:tags r:id="rId7"/>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8" name="页脚占位符 7"/>
          <p:cNvSpPr>
            <a:spLocks noGrp="1"/>
          </p:cNvSpPr>
          <p:nvPr>
            <p:ph type="ftr" sz="quarter" idx="11"/>
            <p:custDataLst>
              <p:tags r:id="rId8"/>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9" name="灯片编号占位符 8"/>
          <p:cNvSpPr>
            <a:spLocks noGrp="1"/>
          </p:cNvSpPr>
          <p:nvPr>
            <p:ph type="sldNum" sz="quarter" idx="12"/>
            <p:custDataLst>
              <p:tags r:id="rId9"/>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endParaRPr lang="zh-CN" altLang="en-US" strike="noStrike" noProof="1"/>
          </a:p>
        </p:txBody>
      </p:sp>
      <p:sp>
        <p:nvSpPr>
          <p:cNvPr id="3" name="日期占位符 2"/>
          <p:cNvSpPr>
            <a:spLocks noGrp="1"/>
          </p:cNvSpPr>
          <p:nvPr>
            <p:ph type="dt" sz="half" idx="10"/>
            <p:custDataLst>
              <p:tags r:id="rId3"/>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页脚占位符 3"/>
          <p:cNvSpPr>
            <a:spLocks noGrp="1"/>
          </p:cNvSpPr>
          <p:nvPr>
            <p:ph type="ftr" sz="quarter" idx="11"/>
            <p:custDataLst>
              <p:tags r:id="rId4"/>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灯片编号占位符 4"/>
          <p:cNvSpPr>
            <a:spLocks noGrp="1"/>
          </p:cNvSpPr>
          <p:nvPr>
            <p:ph type="sldNum" sz="quarter" idx="12"/>
            <p:custDataLst>
              <p:tags r:id="rId5"/>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
        <p:nvSpPr>
          <p:cNvPr id="2" name="日期占位符 1"/>
          <p:cNvSpPr>
            <a:spLocks noGrp="1"/>
          </p:cNvSpPr>
          <p:nvPr>
            <p:ph type="dt" sz="half" idx="10"/>
            <p:custDataLst>
              <p:tags r:id="rId2"/>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页脚占位符 2"/>
          <p:cNvSpPr>
            <a:spLocks noGrp="1"/>
          </p:cNvSpPr>
          <p:nvPr>
            <p:ph type="ftr" sz="quarter" idx="11"/>
            <p:custDataLst>
              <p:tags r:id="rId3"/>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4" name="灯片编号占位符 3"/>
          <p:cNvSpPr>
            <a:spLocks noGrp="1"/>
          </p:cNvSpPr>
          <p:nvPr>
            <p:ph type="sldNum" sz="quarter" idx="12"/>
            <p:custDataLst>
              <p:tags r:id="rId4"/>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609600" y="273050"/>
            <a:ext cx="4011084" cy="1162050"/>
          </a:xfrm>
        </p:spPr>
        <p:txBody>
          <a:bodyPr anchor="b"/>
          <a:lstStyle>
            <a:lvl1pPr algn="l">
              <a:defRPr sz="2000" b="1"/>
            </a:lvl1pPr>
          </a:lstStyle>
          <a:p>
            <a:pPr fontAlgn="base"/>
            <a:r>
              <a:rPr lang="zh-CN" altLang="en-US" strike="noStrike" noProof="1"/>
              <a:t>单击此处编辑母版标题样式</a:t>
            </a:r>
            <a:endParaRPr lang="zh-CN" altLang="en-US" strike="noStrike" noProof="1"/>
          </a:p>
        </p:txBody>
      </p:sp>
      <p:sp>
        <p:nvSpPr>
          <p:cNvPr id="3" name="内容占位符 2"/>
          <p:cNvSpPr>
            <a:spLocks noGrp="1"/>
          </p:cNvSpPr>
          <p:nvPr>
            <p:ph idx="1"/>
            <p:custDataLst>
              <p:tags r:id="rId3"/>
            </p:custDataLst>
          </p:nvPr>
        </p:nvSpPr>
        <p:spPr>
          <a:xfrm>
            <a:off x="4766733" y="273050"/>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文本占位符 3"/>
          <p:cNvSpPr>
            <a:spLocks noGrp="1"/>
          </p:cNvSpPr>
          <p:nvPr>
            <p:ph type="body" sz="half" idx="2"/>
            <p:custDataLst>
              <p:tags r:id="rId4"/>
            </p:custDataLst>
          </p:nvPr>
        </p:nvSpPr>
        <p:spPr>
          <a:xfrm>
            <a:off x="609600" y="1435100"/>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endParaRPr lang="zh-CN" altLang="en-US" strike="noStrike" noProof="1"/>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a:xfrm>
            <a:off x="2389717" y="4800600"/>
            <a:ext cx="7315200" cy="566738"/>
          </a:xfrm>
        </p:spPr>
        <p:txBody>
          <a:bodyPr anchor="b"/>
          <a:lstStyle>
            <a:lvl1pPr algn="l">
              <a:defRPr sz="2000" b="1"/>
            </a:lvl1pPr>
          </a:lstStyle>
          <a:p>
            <a:pPr fontAlgn="base"/>
            <a:r>
              <a:rPr lang="zh-CN" altLang="en-US" strike="noStrike" noProof="1"/>
              <a:t>单击此处编辑母版标题样式</a:t>
            </a:r>
            <a:endParaRPr lang="zh-CN" altLang="en-US" strike="noStrike" noProof="1"/>
          </a:p>
        </p:txBody>
      </p:sp>
      <p:sp>
        <p:nvSpPr>
          <p:cNvPr id="3" name="图片占位符 2"/>
          <p:cNvSpPr>
            <a:spLocks noGrp="1"/>
          </p:cNvSpPr>
          <p:nvPr>
            <p:ph type="pic" idx="1"/>
            <p:custDataLst>
              <p:tags r:id="rId3"/>
            </p:custDataLst>
          </p:nvPr>
        </p:nvSpPr>
        <p:spPr>
          <a:xfrm>
            <a:off x="2389717" y="612775"/>
            <a:ext cx="7315200" cy="4114800"/>
          </a:xfrm>
        </p:spPr>
        <p:txBody>
          <a:bodyPr vert="horz" wrap="square" lIns="91440" tIns="45720" rIns="91440" bIns="45720" numCol="1" anchor="t" anchorCtr="0" compatLnSpc="1"/>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100000"/>
              </a:lnSpc>
              <a:spcBef>
                <a:spcPct val="20000"/>
              </a:spcBef>
              <a:spcAft>
                <a:spcPct val="0"/>
              </a:spcAft>
              <a:buClrTx/>
              <a:buSzTx/>
              <a:buFontTx/>
              <a:buNone/>
              <a:defRPr/>
            </a:pPr>
            <a:endParaRPr kumimoji="0" lang="zh-CN" altLang="en-US" sz="3200" b="0" i="0" u="none" strike="noStrike" kern="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custDataLst>
              <p:tags r:id="rId4"/>
            </p:custDataLst>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fontAlgn="base"/>
            <a:r>
              <a:rPr lang="zh-CN" altLang="en-US" strike="noStrike" noProof="1"/>
              <a:t>单击此处编辑母版文本样式</a:t>
            </a:r>
            <a:endParaRPr lang="zh-CN" altLang="en-US" strike="noStrike" noProof="1"/>
          </a:p>
        </p:txBody>
      </p:sp>
      <p:sp>
        <p:nvSpPr>
          <p:cNvPr id="5" name="日期占位符 4"/>
          <p:cNvSpPr>
            <a:spLocks noGrp="1"/>
          </p:cNvSpPr>
          <p:nvPr>
            <p:ph type="dt" sz="half" idx="10"/>
            <p:custDataLst>
              <p:tags r:id="rId5"/>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页脚占位符 5"/>
          <p:cNvSpPr>
            <a:spLocks noGrp="1"/>
          </p:cNvSpPr>
          <p:nvPr>
            <p:ph type="ftr" sz="quarter" idx="11"/>
            <p:custDataLst>
              <p:tags r:id="rId6"/>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7" name="灯片编号占位符 6"/>
          <p:cNvSpPr>
            <a:spLocks noGrp="1"/>
          </p:cNvSpPr>
          <p:nvPr>
            <p:ph type="sldNum" sz="quarter" idx="12"/>
            <p:custDataLst>
              <p:tags r:id="rId7"/>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custDataLst>
            <p:tags r:id="rId1"/>
          </p:custDataLst>
        </p:nvPr>
      </p:nvGrpSpPr>
      <p:grpSpPr>
        <a:xfrm>
          <a:off x="0" y="0"/>
          <a:ext cx="0" cy="0"/>
        </a:xfrm>
      </p:grpSpPr>
      <p:sp>
        <p:nvSpPr>
          <p:cNvPr id="2" name="标题 1"/>
          <p:cNvSpPr>
            <a:spLocks noGrp="1"/>
          </p:cNvSpPr>
          <p:nvPr>
            <p:ph type="title"/>
            <p:custDataLst>
              <p:tags r:id="rId2"/>
            </p:custDataLst>
          </p:nvPr>
        </p:nvSpPr>
        <p:spPr/>
        <p:txBody>
          <a:bodyPr/>
          <a:lstStyle/>
          <a:p>
            <a:pPr fontAlgn="base"/>
            <a:r>
              <a:rPr lang="zh-CN" altLang="en-US" strike="noStrike" noProof="1"/>
              <a:t>单击此处编辑母版标题样式</a:t>
            </a:r>
            <a:endParaRPr lang="zh-CN" altLang="en-US" strike="noStrike" noProof="1"/>
          </a:p>
        </p:txBody>
      </p:sp>
      <p:sp>
        <p:nvSpPr>
          <p:cNvPr id="3" name="竖排文字占位符 2"/>
          <p:cNvSpPr>
            <a:spLocks noGrp="1"/>
          </p:cNvSpPr>
          <p:nvPr>
            <p:ph type="body" orient="vert" idx="1"/>
            <p:custDataLst>
              <p:tags r:id="rId3"/>
            </p:custDataLst>
          </p:nvPr>
        </p:nvSpPr>
        <p:spPr/>
        <p:txBody>
          <a:bodyPr vert="eaVert"/>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文本">
    <p:spTree>
      <p:nvGrpSpPr>
        <p:cNvPr id="1" name=""/>
        <p:cNvGrpSpPr/>
        <p:nvPr>
          <p:custDataLst>
            <p:tags r:id="rId1"/>
          </p:custDataLst>
        </p:nvPr>
      </p:nvGrpSpPr>
      <p:grpSpPr>
        <a:xfrm>
          <a:off x="0" y="0"/>
          <a:ext cx="0" cy="0"/>
        </a:xfrm>
      </p:grpSpPr>
      <p:sp>
        <p:nvSpPr>
          <p:cNvPr id="2" name="竖排标题 1"/>
          <p:cNvSpPr>
            <a:spLocks noGrp="1"/>
          </p:cNvSpPr>
          <p:nvPr>
            <p:ph type="title" orient="vert"/>
            <p:custDataLst>
              <p:tags r:id="rId2"/>
            </p:custDataLst>
          </p:nvPr>
        </p:nvSpPr>
        <p:spPr>
          <a:xfrm>
            <a:off x="8839200" y="274638"/>
            <a:ext cx="2743200" cy="5851525"/>
          </a:xfrm>
        </p:spPr>
        <p:txBody>
          <a:bodyPr vert="eaVert"/>
          <a:lstStyle/>
          <a:p>
            <a:pPr fontAlgn="base"/>
            <a:r>
              <a:rPr lang="zh-CN" altLang="en-US" strike="noStrike" noProof="1"/>
              <a:t>单击此处编辑母版标题样式</a:t>
            </a:r>
            <a:endParaRPr lang="zh-CN" altLang="en-US" strike="noStrike" noProof="1"/>
          </a:p>
        </p:txBody>
      </p:sp>
      <p:sp>
        <p:nvSpPr>
          <p:cNvPr id="3" name="竖排文字占位符 2"/>
          <p:cNvSpPr>
            <a:spLocks noGrp="1"/>
          </p:cNvSpPr>
          <p:nvPr>
            <p:ph type="body" orient="vert" idx="1"/>
            <p:custDataLst>
              <p:tags r:id="rId3"/>
            </p:custDataLst>
          </p:nvPr>
        </p:nvSpPr>
        <p:spPr>
          <a:xfrm>
            <a:off x="609600" y="274638"/>
            <a:ext cx="8026400" cy="5851525"/>
          </a:xfrm>
        </p:spPr>
        <p:txBody>
          <a:bodyPr vert="eaVert"/>
          <a:lstStyle/>
          <a:p>
            <a:pPr lvl="0" fontAlgn="base"/>
            <a:r>
              <a:rPr lang="zh-CN" altLang="en-US" strike="noStrike" noProof="1"/>
              <a:t>单击此处编辑母版文本样式</a:t>
            </a:r>
            <a:endParaRPr lang="zh-CN" altLang="en-US" strike="noStrike" noProof="1"/>
          </a:p>
          <a:p>
            <a:pPr lvl="1" fontAlgn="base"/>
            <a:r>
              <a:rPr lang="zh-CN" altLang="en-US" strike="noStrike" noProof="1"/>
              <a:t>第二级</a:t>
            </a:r>
            <a:endParaRPr lang="zh-CN" altLang="en-US" strike="noStrike" noProof="1"/>
          </a:p>
          <a:p>
            <a:pPr lvl="2" fontAlgn="base"/>
            <a:r>
              <a:rPr lang="zh-CN" altLang="en-US" strike="noStrike" noProof="1"/>
              <a:t>第三级</a:t>
            </a:r>
            <a:endParaRPr lang="zh-CN" altLang="en-US" strike="noStrike" noProof="1"/>
          </a:p>
          <a:p>
            <a:pPr lvl="3" fontAlgn="base"/>
            <a:r>
              <a:rPr lang="zh-CN" altLang="en-US" strike="noStrike" noProof="1"/>
              <a:t>第四级</a:t>
            </a:r>
            <a:endParaRPr lang="zh-CN" altLang="en-US" strike="noStrike" noProof="1"/>
          </a:p>
          <a:p>
            <a:pPr lvl="4" fontAlgn="base"/>
            <a:r>
              <a:rPr lang="zh-CN" altLang="en-US" strike="noStrike" noProof="1"/>
              <a:t>第五级</a:t>
            </a:r>
            <a:endParaRPr lang="zh-CN" altLang="en-US" strike="noStrike" noProof="1"/>
          </a:p>
        </p:txBody>
      </p:sp>
      <p:sp>
        <p:nvSpPr>
          <p:cNvPr id="4" name="日期占位符 3"/>
          <p:cNvSpPr>
            <a:spLocks noGrp="1"/>
          </p:cNvSpPr>
          <p:nvPr>
            <p:ph type="dt" sz="half" idx="10"/>
            <p:custDataLst>
              <p:tags r:id="rId4"/>
            </p:custDataLst>
          </p:nvPr>
        </p:nvSpPr>
        <p:spPr/>
        <p:txBody>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5" name="页脚占位符 4"/>
          <p:cNvSpPr>
            <a:spLocks noGrp="1"/>
          </p:cNvSpPr>
          <p:nvPr>
            <p:ph type="ftr" sz="quarter" idx="11"/>
            <p:custDataLst>
              <p:tags r:id="rId5"/>
            </p:custDataLst>
          </p:nvPr>
        </p:nvSpPr>
        <p:spPr/>
        <p:txBody>
          <a:body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6" name="灯片编号占位符 5"/>
          <p:cNvSpPr>
            <a:spLocks noGrp="1"/>
          </p:cNvSpPr>
          <p:nvPr>
            <p:ph type="sldNum" sz="quarter" idx="12"/>
            <p:custDataLst>
              <p:tags r:id="rId6"/>
            </p:custDataLst>
          </p:nvPr>
        </p:nvSpPr>
        <p:spPr/>
        <p:txBody>
          <a:body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45.xml" /><Relationship Id="rId13" Type="http://schemas.openxmlformats.org/officeDocument/2006/relationships/tags" Target="../tags/tag146.xml" /><Relationship Id="rId14" Type="http://schemas.openxmlformats.org/officeDocument/2006/relationships/tags" Target="../tags/tag147.xml" /><Relationship Id="rId15" Type="http://schemas.openxmlformats.org/officeDocument/2006/relationships/tags" Target="../tags/tag148.xml" /><Relationship Id="rId16" Type="http://schemas.openxmlformats.org/officeDocument/2006/relationships/tags" Target="../tags/tag149.xml" /><Relationship Id="rId17" Type="http://schemas.openxmlformats.org/officeDocument/2006/relationships/tags" Target="../tags/tag150.xml" /><Relationship Id="rId18" Type="http://schemas.openxmlformats.org/officeDocument/2006/relationships/tags" Target="../tags/tag151.xml" /><Relationship Id="rId19" Type="http://schemas.openxmlformats.org/officeDocument/2006/relationships/tags" Target="../tags/tag152.xml" /><Relationship Id="rId2" Type="http://schemas.openxmlformats.org/officeDocument/2006/relationships/slideLayout" Target="../slideLayouts/slideLayout13.xml" /><Relationship Id="rId20" Type="http://schemas.openxmlformats.org/officeDocument/2006/relationships/image" Target="file:///D:\qq&#25991;&#20214;\712321467\Image\C2C\Image2\%7b75232B38-A165-1FB7-499C-2E1C792CACB5%7d.png" TargetMode="External" /><Relationship Id="rId21" Type="http://schemas.openxmlformats.org/officeDocument/2006/relationships/image" Target="../media/image1.png" /><Relationship Id="rId22" Type="http://schemas.openxmlformats.org/officeDocument/2006/relationships/tags" Target="../tags/tag153.xml" /><Relationship Id="rId23"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accent1"/>
        </a:solidFill>
        <a:effectLst/>
      </p:bgPr>
    </p:bg>
    <p:spTree>
      <p:nvGrpSpPr>
        <p:cNvPr id="1" name=""/>
        <p:cNvGrpSpPr/>
        <p:nvPr>
          <p:custDataLst>
            <p:tags r:id="rId12"/>
          </p:custDataLst>
        </p:nvPr>
      </p:nvGrpSpPr>
      <p:grpSpPr/>
      <p:sp>
        <p:nvSpPr>
          <p:cNvPr id="1026" name="矩形 6"/>
          <p:cNvSpPr/>
          <p:nvPr userDrawn="1">
            <p:custDataLst>
              <p:tags r:id="rId13"/>
            </p:custDataLst>
          </p:nvPr>
        </p:nvSpPr>
        <p:spPr>
          <a:xfrm>
            <a:off x="0" y="14288"/>
            <a:ext cx="12192000" cy="6824662"/>
          </a:xfrm>
          <a:prstGeom prst="rect">
            <a:avLst/>
          </a:prstGeom>
          <a:solidFill>
            <a:srgbClr val="2C5D86"/>
          </a:solidFill>
          <a:ln w="9525">
            <a:noFill/>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buClrTx/>
            </a:pPr>
            <a:endParaRPr lang="zh-CN" altLang="en-US" sz="1800">
              <a:latin typeface="Arial" pitchFamily="34" charset="0"/>
              <a:ea typeface="宋体" panose="02010600030101010101" pitchFamily="2" charset="-122"/>
            </a:endParaRPr>
          </a:p>
        </p:txBody>
      </p:sp>
      <p:sp>
        <p:nvSpPr>
          <p:cNvPr id="1027" name="矩形 7"/>
          <p:cNvSpPr/>
          <p:nvPr userDrawn="1">
            <p:custDataLst>
              <p:tags r:id="rId14"/>
            </p:custDataLst>
          </p:nvPr>
        </p:nvSpPr>
        <p:spPr>
          <a:xfrm>
            <a:off x="0" y="1363663"/>
            <a:ext cx="12192000" cy="5294312"/>
          </a:xfrm>
          <a:prstGeom prst="rect">
            <a:avLst/>
          </a:prstGeom>
          <a:solidFill>
            <a:srgbClr val="FFFFFF"/>
          </a:solidFill>
          <a:ln w="9525">
            <a:noFill/>
          </a:ln>
        </p:spPr>
        <p:txBody>
          <a:bodyPr wrap="square" lIns="91440" tIns="45720" rIns="91440" bIns="45720" anchor="t"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buClrTx/>
            </a:pPr>
            <a:endParaRPr lang="zh-CN" altLang="en-US" sz="1800">
              <a:latin typeface="Arial" pitchFamily="34" charset="0"/>
              <a:ea typeface="宋体" panose="02010600030101010101" pitchFamily="2" charset="-122"/>
            </a:endParaRPr>
          </a:p>
        </p:txBody>
      </p:sp>
      <p:sp>
        <p:nvSpPr>
          <p:cNvPr id="1028" name="Rectangle 2"/>
          <p:cNvSpPr>
            <a:spLocks noGrp="1"/>
          </p:cNvSpPr>
          <p:nvPr>
            <p:ph type="title"/>
            <p:custDataLst>
              <p:tags r:id="rId15"/>
            </p:custDataLst>
          </p:nvPr>
        </p:nvSpPr>
        <p:spPr>
          <a:xfrm>
            <a:off x="609600" y="274638"/>
            <a:ext cx="10972800" cy="1143000"/>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9" name="Rectangle 3"/>
          <p:cNvSpPr>
            <a:spLocks noGrp="1"/>
          </p:cNvSpPr>
          <p:nvPr>
            <p:ph type="body" idx="5"/>
            <p:custDataLst>
              <p:tags r:id="rId16"/>
            </p:custDataLst>
          </p:nvPr>
        </p:nvSpPr>
        <p:spPr>
          <a:xfrm>
            <a:off x="609600" y="1600200"/>
            <a:ext cx="10972800" cy="4525963"/>
          </a:xfrm>
          <a:prstGeom prst="rect">
            <a:avLst/>
          </a:prstGeom>
          <a:noFill/>
          <a:ln w="9525">
            <a:noFill/>
          </a:ln>
        </p:spPr>
        <p:txBody>
          <a:bodyPr anchor="t" anchorCtr="0"/>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2" name="Rectangle 4"/>
          <p:cNvSpPr>
            <a:spLocks noGrp="1" noChangeArrowheads="1"/>
          </p:cNvSpPr>
          <p:nvPr>
            <p:ph type="dt" sz="half" idx="2"/>
            <p:custDataLst>
              <p:tags r:id="rId17"/>
            </p:custDataLst>
          </p:nvPr>
        </p:nvSpPr>
        <p:spPr bwMode="auto">
          <a:xfrm>
            <a:off x="609600" y="6245225"/>
            <a:ext cx="2844800" cy="47625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3" name="Rectangle 5"/>
          <p:cNvSpPr>
            <a:spLocks noGrp="1" noChangeArrowheads="1"/>
          </p:cNvSpPr>
          <p:nvPr>
            <p:ph type="ftr" sz="quarter" idx="3"/>
            <p:custDataLst>
              <p:tags r:id="rId18"/>
            </p:custDataLst>
          </p:nvPr>
        </p:nvSpPr>
        <p:spPr bwMode="auto">
          <a:xfrm>
            <a:off x="4165600" y="6245225"/>
            <a:ext cx="3860800" cy="47625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lvl="0" indent="0" algn="ctr"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zh-CN" sz="1400" b="0" i="0" u="none" strike="noStrike" kern="1200" cap="none" spc="0" normalizeH="0" baseline="0" noProof="0">
              <a:ln>
                <a:noFill/>
              </a:ln>
              <a:solidFill>
                <a:schemeClr val="tx1"/>
              </a:solidFill>
              <a:effectLst/>
              <a:uLnTx/>
              <a:uFillTx/>
              <a:latin typeface="Arial" pitchFamily="34" charset="0"/>
              <a:ea typeface="宋体" panose="02010600030101010101" pitchFamily="2" charset="-122"/>
              <a:cs typeface="+mn-cs"/>
            </a:endParaRPr>
          </a:p>
        </p:txBody>
      </p:sp>
      <p:sp>
        <p:nvSpPr>
          <p:cNvPr id="1030" name="Rectangle 6"/>
          <p:cNvSpPr>
            <a:spLocks noGrp="1" noChangeArrowheads="1"/>
          </p:cNvSpPr>
          <p:nvPr>
            <p:ph type="sldNum" sz="quarter" idx="4"/>
            <p:custDataLst>
              <p:tags r:id="rId19"/>
            </p:custDataLst>
          </p:nvPr>
        </p:nvSpPr>
        <p:spPr bwMode="auto">
          <a:xfrm>
            <a:off x="8737600" y="6245225"/>
            <a:ext cx="2844800" cy="476250"/>
          </a:xfrm>
          <a:prstGeom prst="rect">
            <a:avLst/>
          </a:prstGeom>
          <a:noFill/>
          <a:ln w="9525">
            <a:noFill/>
            <a:miter lim="800000"/>
          </a:ln>
          <a:effectLst/>
        </p:spPr>
        <p:txBody>
          <a:bodyPr vert="horz" wrap="square" lIns="91440" tIns="45720" rIns="91440" bIns="45720" numCol="1" anchor="t" anchorCtr="0" compatLnSpc="1"/>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400"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eaLnBrk="1" fontAlgn="base" hangingPunct="1"/>
            <a:fld id="{9A0DB2DC-4C9A-4742-B13C-FB6460FD3503}" type="slidenum">
              <a:rPr lang="zh-CN" altLang="zh-CN" strike="noStrike" noProof="1">
                <a:latin typeface="Arial" pitchFamily="34" charset="0"/>
                <a:ea typeface="宋体" panose="02010600030101010101" pitchFamily="2" charset="-122"/>
                <a:cs typeface="+mn-cs"/>
              </a:rPr>
              <a:t/>
            </a:fld>
            <a:endParaRPr lang="zh-CN" altLang="zh-CN" strike="noStrike" noProof="1">
              <a:latin typeface="Arial" pitchFamily="34" charset="0"/>
            </a:endParaRPr>
          </a:p>
        </p:txBody>
      </p:sp>
      <p:pic>
        <p:nvPicPr>
          <p:cNvPr id="1031" name="图片 1073743875" descr="学科网 zxxk.com"/>
          <p:cNvPicPr>
            <a:picLocks noChangeAspect="1"/>
          </p:cNvPicPr>
          <p:nvPr>
            <p:custDataLst>
              <p:tags r:id="rId22"/>
            </p:custDataLst>
          </p:nvPr>
        </p:nvPicPr>
        <p:blipFill>
          <a:blip r:embed="rId21" r:link="rId20"/>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2pPr>
      <a:lvl3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3pPr>
      <a:lvl4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4pPr>
      <a:lvl5pPr algn="ctr" rtl="0" eaLnBrk="0" fontAlgn="base" hangingPunct="0">
        <a:spcBef>
          <a:spcPct val="0"/>
        </a:spcBef>
        <a:spcAft>
          <a:spcPct val="0"/>
        </a:spcAft>
        <a:defRPr sz="4400">
          <a:solidFill>
            <a:schemeClr val="tx2"/>
          </a:solidFill>
          <a:latin typeface="Arial" pitchFamily="34" charset="0"/>
          <a:ea typeface="宋体" panose="02010600030101010101" pitchFamily="2" charset="-122"/>
        </a:defRPr>
      </a:lvl5pPr>
      <a:lvl6pPr marL="457200" algn="ctr" rtl="0" fontAlgn="base">
        <a:spcBef>
          <a:spcPct val="0"/>
        </a:spcBef>
        <a:spcAft>
          <a:spcPct val="0"/>
        </a:spcAft>
        <a:defRPr sz="4400">
          <a:solidFill>
            <a:schemeClr val="tx2"/>
          </a:solidFill>
          <a:latin typeface="Arial" pitchFamily="34" charset="0"/>
          <a:ea typeface="宋体" panose="02010600030101010101" pitchFamily="2" charset="-122"/>
        </a:defRPr>
      </a:lvl6pPr>
      <a:lvl7pPr marL="914400" algn="ctr" rtl="0" fontAlgn="base">
        <a:spcBef>
          <a:spcPct val="0"/>
        </a:spcBef>
        <a:spcAft>
          <a:spcPct val="0"/>
        </a:spcAft>
        <a:defRPr sz="4400">
          <a:solidFill>
            <a:schemeClr val="tx2"/>
          </a:solidFill>
          <a:latin typeface="Arial" pitchFamily="34" charset="0"/>
          <a:ea typeface="宋体" panose="02010600030101010101" pitchFamily="2" charset="-122"/>
        </a:defRPr>
      </a:lvl7pPr>
      <a:lvl8pPr marL="1371600" algn="ctr" rtl="0" fontAlgn="base">
        <a:spcBef>
          <a:spcPct val="0"/>
        </a:spcBef>
        <a:spcAft>
          <a:spcPct val="0"/>
        </a:spcAft>
        <a:defRPr sz="4400">
          <a:solidFill>
            <a:schemeClr val="tx2"/>
          </a:solidFill>
          <a:latin typeface="Arial" pitchFamily="34" charset="0"/>
          <a:ea typeface="宋体" panose="02010600030101010101" pitchFamily="2" charset="-122"/>
        </a:defRPr>
      </a:lvl8pPr>
      <a:lvl9pPr marL="1828800" algn="ctr" rtl="0" fontAlgn="base">
        <a:spcBef>
          <a:spcPct val="0"/>
        </a:spcBef>
        <a:spcAft>
          <a:spcPct val="0"/>
        </a:spcAft>
        <a:defRPr sz="4400">
          <a:solidFill>
            <a:schemeClr val="tx2"/>
          </a:solidFill>
          <a:latin typeface="Arial" pitchFamily="34" charset="0"/>
          <a:ea typeface="宋体" panose="02010600030101010101" pitchFamily="2" charset="-122"/>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ea typeface="+mn-ea"/>
        </a:defRPr>
      </a:lvl2pPr>
      <a:lvl3pPr marL="1143000" indent="-228600" algn="l" rtl="0" eaLnBrk="0" fontAlgn="base" hangingPunct="0">
        <a:spcBef>
          <a:spcPct val="20000"/>
        </a:spcBef>
        <a:spcAft>
          <a:spcPct val="0"/>
        </a:spcAft>
        <a:buChar char="•"/>
        <a:defRPr sz="2400">
          <a:solidFill>
            <a:schemeClr val="tx1"/>
          </a:solidFill>
          <a:latin typeface="+mn-lt"/>
          <a:ea typeface="+mn-ea"/>
        </a:defRPr>
      </a:lvl3pPr>
      <a:lvl4pPr marL="1600200" indent="-228600" algn="l" rtl="0" eaLnBrk="0" fontAlgn="base" hangingPunct="0">
        <a:spcBef>
          <a:spcPct val="20000"/>
        </a:spcBef>
        <a:spcAft>
          <a:spcPct val="0"/>
        </a:spcAft>
        <a:buChar char="–"/>
        <a:defRPr sz="2000">
          <a:solidFill>
            <a:schemeClr val="tx1"/>
          </a:solidFill>
          <a:latin typeface="+mn-lt"/>
          <a:ea typeface="+mn-ea"/>
        </a:defRPr>
      </a:lvl4pPr>
      <a:lvl5pPr marL="2057400" indent="-228600" algn="l" rtl="0" eaLnBrk="0" fontAlgn="base" hangingPunct="0">
        <a:spcBef>
          <a:spcPct val="20000"/>
        </a:spcBef>
        <a:spcAft>
          <a:spcPct val="0"/>
        </a:spcAft>
        <a:buChar char="»"/>
        <a:defRPr sz="2000">
          <a:solidFill>
            <a:schemeClr val="tx1"/>
          </a:solidFill>
          <a:latin typeface="+mn-lt"/>
          <a:ea typeface="+mn-ea"/>
        </a:defRPr>
      </a:lvl5pPr>
      <a:lvl6pPr marL="2514600" indent="-228600" algn="l" rtl="0" fontAlgn="base">
        <a:spcBef>
          <a:spcPct val="20000"/>
        </a:spcBef>
        <a:spcAft>
          <a:spcPct val="0"/>
        </a:spcAft>
        <a:buChar char="»"/>
        <a:defRPr sz="2000">
          <a:solidFill>
            <a:schemeClr val="tx1"/>
          </a:solidFill>
          <a:latin typeface="+mn-lt"/>
          <a:ea typeface="+mn-ea"/>
        </a:defRPr>
      </a:lvl6pPr>
      <a:lvl7pPr marL="2971800" indent="-228600" algn="l" rtl="0" fontAlgn="base">
        <a:spcBef>
          <a:spcPct val="20000"/>
        </a:spcBef>
        <a:spcAft>
          <a:spcPct val="0"/>
        </a:spcAft>
        <a:buChar char="»"/>
        <a:defRPr sz="2000">
          <a:solidFill>
            <a:schemeClr val="tx1"/>
          </a:solidFill>
          <a:latin typeface="+mn-lt"/>
          <a:ea typeface="+mn-ea"/>
        </a:defRPr>
      </a:lvl7pPr>
      <a:lvl8pPr marL="3429000" indent="-228600" algn="l" rtl="0" fontAlgn="base">
        <a:spcBef>
          <a:spcPct val="20000"/>
        </a:spcBef>
        <a:spcAft>
          <a:spcPct val="0"/>
        </a:spcAft>
        <a:buChar char="»"/>
        <a:defRPr sz="2000">
          <a:solidFill>
            <a:schemeClr val="tx1"/>
          </a:solidFill>
          <a:latin typeface="+mn-lt"/>
          <a:ea typeface="+mn-ea"/>
        </a:defRPr>
      </a:lvl8pPr>
      <a:lvl9pPr marL="3886200" indent="-228600" algn="l" rtl="0" fontAlgn="base">
        <a:spcBef>
          <a:spcPct val="20000"/>
        </a:spcBef>
        <a:spcAft>
          <a:spcPct val="0"/>
        </a:spcAft>
        <a:buChar char="»"/>
        <a:defRPr sz="2000">
          <a:solidFill>
            <a:schemeClr val="tx1"/>
          </a:solidFill>
          <a:latin typeface="+mn-lt"/>
          <a:ea typeface="+mn-ea"/>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1.xml" /><Relationship Id="rId3" Type="http://schemas.openxmlformats.org/officeDocument/2006/relationships/tags" Target="../tags/tag162.xml" /><Relationship Id="rId4" Type="http://schemas.openxmlformats.org/officeDocument/2006/relationships/tags" Target="../tags/tag163.xml" /><Relationship Id="rId5" Type="http://schemas.openxmlformats.org/officeDocument/2006/relationships/tags" Target="../tags/tag164.xml" /><Relationship Id="rId6" Type="http://schemas.openxmlformats.org/officeDocument/2006/relationships/tags" Target="../tags/tag165.xml" /><Relationship Id="rId7" Type="http://schemas.openxmlformats.org/officeDocument/2006/relationships/tags" Target="../tags/tag166.xml" /><Relationship Id="rId8" Type="http://schemas.openxmlformats.org/officeDocument/2006/relationships/tags" Target="../tags/tag167.xml" /><Relationship Id="rId9" Type="http://schemas.openxmlformats.org/officeDocument/2006/relationships/tags" Target="../tags/tag16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69.xml" /><Relationship Id="rId3" Type="http://schemas.openxmlformats.org/officeDocument/2006/relationships/tags" Target="../tags/tag170.xml" /><Relationship Id="rId4" Type="http://schemas.openxmlformats.org/officeDocument/2006/relationships/tags" Target="../tags/tag171.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2" Type="http://schemas.openxmlformats.org/officeDocument/2006/relationships/tags" Target="../tags/tag172.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85.xml" /><Relationship Id="rId3" Type="http://schemas.openxmlformats.org/officeDocument/2006/relationships/tags" Target="../tags/tag186.xml" /><Relationship Id="rId4" Type="http://schemas.openxmlformats.org/officeDocument/2006/relationships/tags" Target="../tags/tag187.xml" /><Relationship Id="rId5" Type="http://schemas.openxmlformats.org/officeDocument/2006/relationships/tags" Target="../tags/tag188.xml" /><Relationship Id="rId6" Type="http://schemas.openxmlformats.org/officeDocument/2006/relationships/tags" Target="../tags/tag189.xml" /><Relationship Id="rId7" Type="http://schemas.openxmlformats.org/officeDocument/2006/relationships/tags" Target="../tags/tag190.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02.xml" /><Relationship Id="rId11" Type="http://schemas.openxmlformats.org/officeDocument/2006/relationships/tags" Target="../tags/tag203.xml" /><Relationship Id="rId12" Type="http://schemas.openxmlformats.org/officeDocument/2006/relationships/tags" Target="../tags/tag204.xml" /><Relationship Id="rId13" Type="http://schemas.openxmlformats.org/officeDocument/2006/relationships/tags" Target="../tags/tag205.xml" /><Relationship Id="rId14" Type="http://schemas.openxmlformats.org/officeDocument/2006/relationships/tags" Target="../tags/tag206.xml" /><Relationship Id="rId15" Type="http://schemas.openxmlformats.org/officeDocument/2006/relationships/tags" Target="../tags/tag207.xml" /><Relationship Id="rId16" Type="http://schemas.openxmlformats.org/officeDocument/2006/relationships/tags" Target="../tags/tag208.xml" /><Relationship Id="rId17" Type="http://schemas.openxmlformats.org/officeDocument/2006/relationships/tags" Target="../tags/tag209.xml" /><Relationship Id="rId18" Type="http://schemas.openxmlformats.org/officeDocument/2006/relationships/tags" Target="../tags/tag210.xml" /><Relationship Id="rId19" Type="http://schemas.openxmlformats.org/officeDocument/2006/relationships/tags" Target="../tags/tag211.xml" /><Relationship Id="rId2" Type="http://schemas.openxmlformats.org/officeDocument/2006/relationships/notesSlide" Target="../notesSlides/notesSlide1.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 Id="rId6" Type="http://schemas.openxmlformats.org/officeDocument/2006/relationships/tags" Target="../tags/tag198.xml" /><Relationship Id="rId7" Type="http://schemas.openxmlformats.org/officeDocument/2006/relationships/tags" Target="../tags/tag199.xml" /><Relationship Id="rId8" Type="http://schemas.openxmlformats.org/officeDocument/2006/relationships/tags" Target="../tags/tag200.xml" /><Relationship Id="rId9" Type="http://schemas.openxmlformats.org/officeDocument/2006/relationships/tags" Target="../tags/tag20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18" Type="http://schemas.openxmlformats.org/officeDocument/2006/relationships/tags" Target="../tags/tag231.xml" /><Relationship Id="rId2" Type="http://schemas.openxmlformats.org/officeDocument/2006/relationships/notesSlide" Target="../notesSlides/notesSlide2.xml" /><Relationship Id="rId3" Type="http://schemas.openxmlformats.org/officeDocument/2006/relationships/tags" Target="../tags/tag216.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notesSlide" Target="../notesSlides/notesSlide3.xml" /><Relationship Id="rId3" Type="http://schemas.openxmlformats.org/officeDocument/2006/relationships/tags" Target="../tags/tag236.xml" /><Relationship Id="rId4" Type="http://schemas.openxmlformats.org/officeDocument/2006/relationships/tags" Target="../tags/tag237.xml" /><Relationship Id="rId5" Type="http://schemas.openxmlformats.org/officeDocument/2006/relationships/tags" Target="../tags/tag238.xml" /><Relationship Id="rId6" Type="http://schemas.openxmlformats.org/officeDocument/2006/relationships/tags" Target="../tags/tag239.xml" /><Relationship Id="rId7" Type="http://schemas.openxmlformats.org/officeDocument/2006/relationships/tags" Target="../tags/tag24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52.xml" /><Relationship Id="rId11" Type="http://schemas.openxmlformats.org/officeDocument/2006/relationships/tags" Target="../tags/tag253.xml" /><Relationship Id="rId12" Type="http://schemas.openxmlformats.org/officeDocument/2006/relationships/tags" Target="../tags/tag254.xml" /><Relationship Id="rId13" Type="http://schemas.openxmlformats.org/officeDocument/2006/relationships/tags" Target="../tags/tag255.xml" /><Relationship Id="rId14" Type="http://schemas.openxmlformats.org/officeDocument/2006/relationships/tags" Target="../tags/tag256.xml" /><Relationship Id="rId15" Type="http://schemas.openxmlformats.org/officeDocument/2006/relationships/tags" Target="../tags/tag257.xml" /><Relationship Id="rId2" Type="http://schemas.openxmlformats.org/officeDocument/2006/relationships/notesSlide" Target="../notesSlides/notesSlide4.xml" /><Relationship Id="rId3" Type="http://schemas.openxmlformats.org/officeDocument/2006/relationships/tags" Target="../tags/tag245.xml" /><Relationship Id="rId4" Type="http://schemas.openxmlformats.org/officeDocument/2006/relationships/tags" Target="../tags/tag246.xml" /><Relationship Id="rId5" Type="http://schemas.openxmlformats.org/officeDocument/2006/relationships/tags" Target="../tags/tag247.xml" /><Relationship Id="rId6" Type="http://schemas.openxmlformats.org/officeDocument/2006/relationships/tags" Target="../tags/tag248.xml" /><Relationship Id="rId7" Type="http://schemas.openxmlformats.org/officeDocument/2006/relationships/tags" Target="../tags/tag249.xml" /><Relationship Id="rId8" Type="http://schemas.openxmlformats.org/officeDocument/2006/relationships/tags" Target="../tags/tag250.xml" /><Relationship Id="rId9" Type="http://schemas.openxmlformats.org/officeDocument/2006/relationships/tags" Target="../tags/tag251.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69.xml" /><Relationship Id="rId2" Type="http://schemas.openxmlformats.org/officeDocument/2006/relationships/notesSlide" Target="../notesSlides/notesSlide5.xml" /><Relationship Id="rId3" Type="http://schemas.openxmlformats.org/officeDocument/2006/relationships/tags" Target="../tags/tag262.xml" /><Relationship Id="rId4" Type="http://schemas.openxmlformats.org/officeDocument/2006/relationships/tags" Target="../tags/tag263.xml" /><Relationship Id="rId5" Type="http://schemas.openxmlformats.org/officeDocument/2006/relationships/tags" Target="../tags/tag264.xml" /><Relationship Id="rId6" Type="http://schemas.openxmlformats.org/officeDocument/2006/relationships/tags" Target="../tags/tag265.xml" /><Relationship Id="rId7" Type="http://schemas.openxmlformats.org/officeDocument/2006/relationships/tags" Target="../tags/tag266.xml" /><Relationship Id="rId8" Type="http://schemas.openxmlformats.org/officeDocument/2006/relationships/tags" Target="../tags/tag267.xml" /><Relationship Id="rId9" Type="http://schemas.openxmlformats.org/officeDocument/2006/relationships/tags" Target="../tags/tag26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10" Type="http://schemas.openxmlformats.org/officeDocument/2006/relationships/tags" Target="../tags/tag281.xml" /><Relationship Id="rId11" Type="http://schemas.openxmlformats.org/officeDocument/2006/relationships/oleObject" Target="../embeddings/oleObject1.bin" TargetMode="Internal" /><Relationship Id="rId12" Type="http://schemas.openxmlformats.org/officeDocument/2006/relationships/image" Target="../media/image2.wmf" /><Relationship Id="rId13" Type="http://schemas.openxmlformats.org/officeDocument/2006/relationships/tags" Target="../tags/tag282.xml" /><Relationship Id="rId14" Type="http://schemas.openxmlformats.org/officeDocument/2006/relationships/oleObject" Target="../embeddings/oleObject2.bin" TargetMode="Internal" /><Relationship Id="rId15" Type="http://schemas.openxmlformats.org/officeDocument/2006/relationships/image" Target="../media/image3.wmf" /><Relationship Id="rId16" Type="http://schemas.openxmlformats.org/officeDocument/2006/relationships/tags" Target="../tags/tag283.xml" /><Relationship Id="rId17" Type="http://schemas.openxmlformats.org/officeDocument/2006/relationships/oleObject" Target="../embeddings/oleObject3.bin" TargetMode="Internal" /><Relationship Id="rId18" Type="http://schemas.openxmlformats.org/officeDocument/2006/relationships/image" Target="../media/image4.wmf" /><Relationship Id="rId19" Type="http://schemas.openxmlformats.org/officeDocument/2006/relationships/vmlDrawing" Target="../drawings/vmlDrawing1.vml" /><Relationship Id="rId2" Type="http://schemas.openxmlformats.org/officeDocument/2006/relationships/notesSlide" Target="../notesSlides/notesSlide6.xml" /><Relationship Id="rId3" Type="http://schemas.openxmlformats.org/officeDocument/2006/relationships/tags" Target="../tags/tag274.xml" /><Relationship Id="rId4" Type="http://schemas.openxmlformats.org/officeDocument/2006/relationships/tags" Target="../tags/tag275.xml" /><Relationship Id="rId5" Type="http://schemas.openxmlformats.org/officeDocument/2006/relationships/tags" Target="../tags/tag276.xml" /><Relationship Id="rId6" Type="http://schemas.openxmlformats.org/officeDocument/2006/relationships/tags" Target="../tags/tag277.xml" /><Relationship Id="rId7" Type="http://schemas.openxmlformats.org/officeDocument/2006/relationships/tags" Target="../tags/tag278.xml" /><Relationship Id="rId8" Type="http://schemas.openxmlformats.org/officeDocument/2006/relationships/tags" Target="../tags/tag279.xml" /><Relationship Id="rId9" Type="http://schemas.openxmlformats.org/officeDocument/2006/relationships/tags" Target="../tags/tag28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284.xml" /><Relationship Id="rId3" Type="http://schemas.openxmlformats.org/officeDocument/2006/relationships/tags" Target="../tags/tag285.xml" /><Relationship Id="rId4" Type="http://schemas.openxmlformats.org/officeDocument/2006/relationships/hyperlink" Target="https://d.book118.com/488012111042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3075" name="矩形 33"/>
          <p:cNvSpPr/>
          <p:nvPr>
            <p:custDataLst>
              <p:tags r:id="rId3"/>
            </p:custDataLst>
          </p:nvPr>
        </p:nvSpPr>
        <p:spPr>
          <a:xfrm>
            <a:off x="3719830" y="4508500"/>
            <a:ext cx="4248150" cy="64516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zh-CN" altLang="en-US" sz="3600" b="1">
                <a:solidFill>
                  <a:srgbClr val="000000"/>
                </a:solidFill>
                <a:latin typeface="宋体" panose="02010600030101010101" pitchFamily="2" charset="-122"/>
                <a:ea typeface="宋体" panose="02010600030101010101" pitchFamily="2" charset="-122"/>
              </a:rPr>
              <a:t> </a:t>
            </a:r>
            <a:r>
              <a:rPr lang="zh-CN" altLang="en-US" sz="3600">
                <a:solidFill>
                  <a:srgbClr val="000000"/>
                </a:solidFill>
                <a:latin typeface="Times New Roman" panose="02020603050405020304" pitchFamily="18" charset="0"/>
                <a:ea typeface="黑体" panose="02010609060101010101" pitchFamily="49" charset="-122"/>
              </a:rPr>
              <a:t>第</a:t>
            </a:r>
            <a:r>
              <a:rPr lang="en-US" altLang="zh-CN" sz="3600">
                <a:solidFill>
                  <a:srgbClr val="000000"/>
                </a:solidFill>
                <a:latin typeface="Times New Roman" panose="02020603050405020304" pitchFamily="18" charset="0"/>
                <a:ea typeface="黑体" panose="02010609060101010101" pitchFamily="49" charset="-122"/>
              </a:rPr>
              <a:t>2</a:t>
            </a:r>
            <a:r>
              <a:rPr lang="zh-CN" altLang="en-US" sz="3600">
                <a:solidFill>
                  <a:srgbClr val="000000"/>
                </a:solidFill>
                <a:latin typeface="Times New Roman" panose="02020603050405020304" pitchFamily="18" charset="0"/>
                <a:ea typeface="黑体" panose="02010609060101010101" pitchFamily="49" charset="-122"/>
              </a:rPr>
              <a:t>课时 </a:t>
            </a:r>
            <a:endParaRPr lang="zh-CN" altLang="en-US" sz="3600">
              <a:solidFill>
                <a:srgbClr val="000000"/>
              </a:solidFill>
              <a:latin typeface="Times New Roman" panose="02020603050405020304" pitchFamily="18" charset="0"/>
              <a:ea typeface="黑体" panose="02010609060101010101" pitchFamily="49" charset="-122"/>
            </a:endParaRPr>
          </a:p>
        </p:txBody>
      </p:sp>
      <p:grpSp>
        <p:nvGrpSpPr>
          <p:cNvPr id="3076" name="组合 1"/>
          <p:cNvGrpSpPr/>
          <p:nvPr>
            <p:custDataLst>
              <p:tags r:id="rId4"/>
            </p:custDataLst>
          </p:nvPr>
        </p:nvGrpSpPr>
        <p:grpSpPr>
          <a:xfrm flipH="1" flipV="1">
            <a:off x="10774363" y="476250"/>
            <a:ext cx="303212" cy="303213"/>
            <a:chOff x="962675" y="5112327"/>
            <a:chExt cx="672161" cy="672161"/>
          </a:xfrm>
        </p:grpSpPr>
        <p:cxnSp>
          <p:nvCxnSpPr>
            <p:cNvPr id="3077" name="直接连接符 2"/>
            <p:cNvCxnSpPr/>
            <p:nvPr>
              <p:custDataLst>
                <p:tags r:id="rId5"/>
              </p:custDataLst>
            </p:nvPr>
          </p:nvCxnSpPr>
          <p:spPr>
            <a:xfrm flipH="1">
              <a:off x="962675" y="5784488"/>
              <a:ext cx="672161" cy="0"/>
            </a:xfrm>
            <a:prstGeom prst="line">
              <a:avLst/>
            </a:prstGeom>
            <a:ln w="25400" cap="flat" cmpd="sng">
              <a:solidFill>
                <a:srgbClr val="FFFFFF">
                  <a:alpha val="64999"/>
                </a:srgbClr>
              </a:solidFill>
              <a:prstDash val="solid"/>
              <a:round/>
              <a:headEnd type="none" w="med" len="med"/>
              <a:tailEnd type="none" w="med" len="med"/>
            </a:ln>
          </p:spPr>
        </p:cxnSp>
        <p:cxnSp>
          <p:nvCxnSpPr>
            <p:cNvPr id="3078" name="直接连接符 3"/>
            <p:cNvCxnSpPr/>
            <p:nvPr>
              <p:custDataLst>
                <p:tags r:id="rId6"/>
              </p:custDataLst>
            </p:nvPr>
          </p:nvCxnSpPr>
          <p:spPr>
            <a:xfrm flipH="1" flipV="1">
              <a:off x="962675" y="5112327"/>
              <a:ext cx="0" cy="672161"/>
            </a:xfrm>
            <a:prstGeom prst="line">
              <a:avLst/>
            </a:prstGeom>
            <a:ln w="25400" cap="flat" cmpd="sng">
              <a:solidFill>
                <a:srgbClr val="FFFFFF">
                  <a:alpha val="64999"/>
                </a:srgbClr>
              </a:solidFill>
              <a:prstDash val="solid"/>
              <a:round/>
              <a:headEnd type="none" w="med" len="med"/>
              <a:tailEnd type="none" w="med" len="med"/>
            </a:ln>
          </p:spPr>
        </p:cxnSp>
      </p:grpSp>
      <p:sp>
        <p:nvSpPr>
          <p:cNvPr id="3079" name="矩形 8"/>
          <p:cNvSpPr/>
          <p:nvPr>
            <p:custDataLst>
              <p:tags r:id="rId7"/>
            </p:custDataLst>
          </p:nvPr>
        </p:nvSpPr>
        <p:spPr>
          <a:xfrm>
            <a:off x="7232650" y="549275"/>
            <a:ext cx="3967163" cy="46037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400" b="1">
                <a:solidFill>
                  <a:srgbClr val="F79646"/>
                </a:solidFill>
                <a:latin typeface="微软雅黑" panose="020b0503020204020204" pitchFamily="34" charset="-122"/>
                <a:ea typeface="微软雅黑" panose="020b0503020204020204" pitchFamily="34" charset="-122"/>
              </a:rPr>
              <a:t>北师大版 数学 七年级上册</a:t>
            </a:r>
            <a:endParaRPr lang="zh-CN" altLang="en-US" sz="2400" b="1">
              <a:solidFill>
                <a:srgbClr val="F79646"/>
              </a:solidFill>
              <a:latin typeface="微软雅黑" panose="020b0503020204020204" pitchFamily="34" charset="-122"/>
              <a:ea typeface="微软雅黑" panose="020b0503020204020204" pitchFamily="34" charset="-122"/>
            </a:endParaRPr>
          </a:p>
        </p:txBody>
      </p:sp>
      <p:sp>
        <p:nvSpPr>
          <p:cNvPr id="2" name="Rectangle 5"/>
          <p:cNvSpPr/>
          <p:nvPr>
            <p:custDataLst>
              <p:tags r:id="rId8"/>
            </p:custDataLst>
          </p:nvPr>
        </p:nvSpPr>
        <p:spPr>
          <a:xfrm>
            <a:off x="3680619" y="3308668"/>
            <a:ext cx="4094480" cy="768350"/>
          </a:xfrm>
          <a:prstGeom prst="rect">
            <a:avLst/>
          </a:prstGeom>
          <a:noFill/>
          <a:ln w="9525">
            <a:noFill/>
          </a:ln>
        </p:spPr>
        <p:txBody>
          <a:bodyPr wrap="none" anchor="ctr"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r>
              <a:rPr lang="en-US" altLang="zh-CN" sz="4400">
                <a:solidFill>
                  <a:srgbClr val="CC0066"/>
                </a:solidFill>
                <a:latin typeface="黑体" panose="02010609060101010101" pitchFamily="49" charset="-122"/>
                <a:ea typeface="黑体" panose="02010609060101010101" pitchFamily="49" charset="-122"/>
              </a:rPr>
              <a:t>4</a:t>
            </a:r>
            <a:r>
              <a:rPr lang="zh-CN" altLang="en-US" sz="4400">
                <a:solidFill>
                  <a:srgbClr val="CC0066"/>
                </a:solidFill>
                <a:latin typeface="黑体" panose="02010609060101010101" pitchFamily="49" charset="-122"/>
                <a:ea typeface="黑体" panose="02010609060101010101" pitchFamily="49" charset="-122"/>
              </a:rPr>
              <a:t> 有理数的加法</a:t>
            </a:r>
            <a:endParaRPr lang="zh-CN" altLang="en-US" sz="4400">
              <a:solidFill>
                <a:srgbClr val="CC0066"/>
              </a:solidFill>
              <a:latin typeface="黑体" panose="02010609060101010101" pitchFamily="49" charset="-122"/>
              <a:ea typeface="黑体" panose="02010609060101010101" pitchFamily="49" charset="-122"/>
            </a:endParaRPr>
          </a:p>
        </p:txBody>
      </p:sp>
      <p:sp>
        <p:nvSpPr>
          <p:cNvPr id="3" name="Text Box 4"/>
          <p:cNvSpPr txBox="1"/>
          <p:nvPr>
            <p:custDataLst>
              <p:tags r:id="rId9"/>
            </p:custDataLst>
          </p:nvPr>
        </p:nvSpPr>
        <p:spPr>
          <a:xfrm>
            <a:off x="1291590" y="1714818"/>
            <a:ext cx="8964613" cy="101473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6000">
                <a:solidFill>
                  <a:srgbClr val="070707"/>
                </a:solidFill>
                <a:latin typeface="隶书" panose="02010509060101010101" pitchFamily="49" charset="-122"/>
                <a:ea typeface="隶书" panose="02010509060101010101" pitchFamily="49" charset="-122"/>
              </a:rPr>
              <a:t>第二章 有理数及其运算</a:t>
            </a:r>
            <a:endParaRPr lang="zh-CN" altLang="en-US" sz="6000">
              <a:solidFill>
                <a:srgbClr val="070707"/>
              </a:solidFill>
              <a:latin typeface="隶书" panose="02010509060101010101" pitchFamily="49" charset="-122"/>
              <a:ea typeface="隶书" panose="02010509060101010101" pitchFamily="49"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4097" name="MH_SubTitle_4"/>
          <p:cNvSpPr txBox="1"/>
          <p:nvPr>
            <p:custDataLst>
              <p:tags r:id="rId3"/>
            </p:custDataLst>
          </p:nvPr>
        </p:nvSpPr>
        <p:spPr>
          <a:xfrm>
            <a:off x="5016500" y="333375"/>
            <a:ext cx="2605088" cy="633413"/>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学习目标</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2" name="文本框 1"/>
          <p:cNvSpPr txBox="1"/>
          <p:nvPr>
            <p:custDataLst>
              <p:tags r:id="rId4"/>
            </p:custDataLst>
          </p:nvPr>
        </p:nvSpPr>
        <p:spPr>
          <a:xfrm>
            <a:off x="479425" y="2060575"/>
            <a:ext cx="11482070" cy="304609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3200" b="1">
                <a:solidFill>
                  <a:schemeClr val="accent6">
                    <a:lumMod val="75000"/>
                  </a:schemeClr>
                </a:solidFill>
                <a:latin typeface="黑体" panose="02010609060101010101" pitchFamily="49" charset="-122"/>
                <a:ea typeface="黑体" panose="02010609060101010101" pitchFamily="49" charset="-122"/>
                <a:cs typeface="黑体" panose="02010609060101010101" pitchFamily="49" charset="-122"/>
              </a:rPr>
              <a:t>1.</a:t>
            </a:r>
            <a:r>
              <a:rPr lang="zh-CN" altLang="en-US" sz="3200" b="1">
                <a:solidFill>
                  <a:schemeClr val="accent6">
                    <a:lumMod val="75000"/>
                  </a:schemeClr>
                </a:solidFill>
                <a:latin typeface="黑体" panose="02010609060101010101" pitchFamily="49" charset="-122"/>
                <a:ea typeface="黑体" panose="02010609060101010101" pitchFamily="49" charset="-122"/>
                <a:cs typeface="黑体" panose="02010609060101010101" pitchFamily="49" charset="-122"/>
              </a:rPr>
              <a:t>理解并掌握有理数加法的交换律和结合律，并能运用交换律和结合律化简有理数的加法运算；</a:t>
            </a:r>
            <a:r>
              <a:rPr lang="zh-CN" altLang="en-US" sz="3200" b="1">
                <a:solidFill>
                  <a:srgbClr val="FF0000"/>
                </a:solidFill>
                <a:latin typeface="黑体" panose="02010609060101010101" pitchFamily="49" charset="-122"/>
                <a:ea typeface="黑体" panose="02010609060101010101" pitchFamily="49" charset="-122"/>
                <a:cs typeface="黑体" panose="02010609060101010101" pitchFamily="49" charset="-122"/>
                <a:sym typeface="+mn-ea"/>
              </a:rPr>
              <a:t>（重点）</a:t>
            </a:r>
            <a:endParaRPr lang="zh-CN" altLang="en-US" sz="3200" b="1">
              <a:solidFill>
                <a:srgbClr val="FF0000"/>
              </a:solidFill>
              <a:latin typeface="黑体" panose="02010609060101010101" pitchFamily="49" charset="-122"/>
              <a:ea typeface="黑体" panose="02010609060101010101" pitchFamily="49" charset="-122"/>
              <a:cs typeface="黑体" panose="02010609060101010101" pitchFamily="49" charset="-122"/>
            </a:endParaRPr>
          </a:p>
          <a:p>
            <a:pPr>
              <a:lnSpc>
                <a:spcPct val="150000"/>
              </a:lnSpc>
            </a:pPr>
            <a:r>
              <a:rPr lang="en-US" altLang="zh-CN" sz="3200" b="1">
                <a:solidFill>
                  <a:schemeClr val="accent6">
                    <a:lumMod val="75000"/>
                  </a:schemeClr>
                </a:solidFill>
                <a:latin typeface="黑体" panose="02010609060101010101" pitchFamily="49" charset="-122"/>
                <a:ea typeface="黑体" panose="02010609060101010101" pitchFamily="49" charset="-122"/>
                <a:cs typeface="黑体" panose="02010609060101010101" pitchFamily="49" charset="-122"/>
              </a:rPr>
              <a:t>2.</a:t>
            </a:r>
            <a:r>
              <a:rPr lang="zh-CN" altLang="en-US" sz="3200" b="1">
                <a:solidFill>
                  <a:schemeClr val="accent6">
                    <a:lumMod val="75000"/>
                  </a:schemeClr>
                </a:solidFill>
                <a:latin typeface="黑体" panose="02010609060101010101" pitchFamily="49" charset="-122"/>
                <a:ea typeface="黑体" panose="02010609060101010101" pitchFamily="49" charset="-122"/>
                <a:cs typeface="黑体" panose="02010609060101010101" pitchFamily="49" charset="-122"/>
              </a:rPr>
              <a:t>通过探索、归纳、猜想和验证，体验加法运算律的形成过程，并能运用运算律解决问题。</a:t>
            </a:r>
            <a:r>
              <a:rPr lang="zh-CN" altLang="en-US" sz="3200" b="1">
                <a:solidFill>
                  <a:srgbClr val="FF0000"/>
                </a:solidFill>
                <a:latin typeface="黑体" panose="02010609060101010101" pitchFamily="49" charset="-122"/>
                <a:ea typeface="黑体" panose="02010609060101010101" pitchFamily="49" charset="-122"/>
                <a:cs typeface="黑体" panose="02010609060101010101" pitchFamily="49" charset="-122"/>
              </a:rPr>
              <a:t>（难点）</a:t>
            </a:r>
            <a:endParaRPr lang="zh-CN" altLang="en-US" sz="3200" b="1">
              <a:solidFill>
                <a:srgbClr val="FF0000"/>
              </a:solidFill>
              <a:latin typeface="黑体" panose="02010609060101010101" pitchFamily="49" charset="-122"/>
              <a:ea typeface="黑体" panose="02010609060101010101" pitchFamily="49" charset="-122"/>
              <a:cs typeface="黑体" panose="02010609060101010101" pitchFamily="49" charset="-122"/>
            </a:endParaRPr>
          </a:p>
        </p:txBody>
      </p:sp>
    </p:spTree>
  </p:cSld>
  <p:clrMapOvr>
    <a:masterClrMapping/>
  </p:clrMapOvr>
  <p:transition>
    <p:random/>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3" name="MH_SubTitle_4"/>
          <p:cNvSpPr txBox="1"/>
          <p:nvPr>
            <p:custDataLst>
              <p:tags r:id="rId3"/>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一、导入新课</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7" name="Rectangle 10"/>
          <p:cNvSpPr/>
          <p:nvPr>
            <p:custDataLst>
              <p:tags r:id="rId4"/>
            </p:custDataLst>
          </p:nvPr>
        </p:nvSpPr>
        <p:spPr>
          <a:xfrm>
            <a:off x="263525" y="1401445"/>
            <a:ext cx="9264650" cy="1014730"/>
          </a:xfrm>
          <a:prstGeom prst="rect">
            <a:avLst/>
          </a:prstGeom>
          <a:noFill/>
          <a:ln w="9525">
            <a:noFill/>
          </a:ln>
        </p:spPr>
        <p:txBody>
          <a:bodyPr wrap="square" anchor="ctr">
            <a:spAutoFit/>
          </a:bodyPr>
          <a:lstStyle>
            <a:defPPr>
              <a:defRPr lang="zh-CN"/>
            </a:defPPr>
            <a:lvl1pPr marL="342900" lvl="0" indent="-34290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indent="0">
              <a:lnSpc>
                <a:spcPct val="100000"/>
              </a:lnSpc>
              <a:spcBef>
                <a:spcPct val="0"/>
              </a:spcBef>
              <a:buNone/>
            </a:pPr>
            <a:r>
              <a:rPr lang="zh-CN" altLang="en-US" sz="3000" b="1" smtClean="0">
                <a:solidFill>
                  <a:srgbClr val="0070C0"/>
                </a:solidFill>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复习回顾：</a:t>
            </a:r>
            <a:endParaRPr lang="zh-CN" altLang="en-US" sz="3000" b="1" smtClean="0">
              <a:solidFill>
                <a:srgbClr val="0070C0"/>
              </a:solidFill>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a:p>
            <a:pPr marL="0" indent="0">
              <a:lnSpc>
                <a:spcPct val="100000"/>
              </a:lnSpc>
              <a:spcBef>
                <a:spcPct val="0"/>
              </a:spcBef>
              <a:buNone/>
            </a:pPr>
            <a:r>
              <a:rPr lang="zh-CN" altLang="en-US" sz="30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有理数的加法法则</a:t>
            </a:r>
            <a:endParaRPr lang="zh-CN" altLang="en-US" sz="30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5" name="TextBox 14"/>
          <p:cNvSpPr txBox="1"/>
          <p:nvPr>
            <p:custDataLst>
              <p:tags r:id="rId5"/>
            </p:custDataLst>
          </p:nvPr>
        </p:nvSpPr>
        <p:spPr>
          <a:xfrm>
            <a:off x="224155" y="2233295"/>
            <a:ext cx="11718925" cy="267652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en-US" altLang="zh-CN" sz="2800" b="1" smtClean="0"/>
              <a:t>1.</a:t>
            </a:r>
            <a:r>
              <a:rPr lang="zh-CN" altLang="en-US" sz="2800" b="1" smtClean="0"/>
              <a:t>同号两数相加，取</a:t>
            </a:r>
            <a:r>
              <a:rPr lang="en-US" sz="2800" b="1" smtClean="0"/>
              <a:t>________</a:t>
            </a:r>
            <a:r>
              <a:rPr lang="zh-CN" altLang="en-US" sz="2800" b="1" smtClean="0"/>
              <a:t>的符号，并把绝对值</a:t>
            </a:r>
            <a:r>
              <a:rPr lang="en-US" sz="2800" b="1" smtClean="0"/>
              <a:t>________</a:t>
            </a:r>
            <a:r>
              <a:rPr lang="zh-CN" altLang="en-US" sz="2800" b="1" smtClean="0"/>
              <a:t>．</a:t>
            </a:r>
            <a:endParaRPr lang="zh-CN" altLang="en-US" sz="2800" b="1" smtClean="0"/>
          </a:p>
          <a:p>
            <a:pPr>
              <a:lnSpc>
                <a:spcPct val="150000"/>
              </a:lnSpc>
            </a:pPr>
            <a:r>
              <a:rPr lang="en-US" altLang="zh-CN" sz="2800" b="1" smtClean="0"/>
              <a:t>2.</a:t>
            </a:r>
            <a:r>
              <a:rPr lang="zh-CN" altLang="en-US" sz="2800" b="1" smtClean="0"/>
              <a:t>异号两数相加，绝对值相等时和为</a:t>
            </a:r>
            <a:r>
              <a:rPr lang="en-US" sz="2800" b="1" smtClean="0"/>
              <a:t>________</a:t>
            </a:r>
            <a:r>
              <a:rPr lang="zh-CN" altLang="en-US" sz="2800" b="1" smtClean="0"/>
              <a:t>；绝对值不等时，取绝对值</a:t>
            </a:r>
            <a:r>
              <a:rPr lang="en-US" sz="2800" b="1" smtClean="0"/>
              <a:t>__________</a:t>
            </a:r>
            <a:r>
              <a:rPr lang="zh-CN" altLang="en-US" sz="2800" b="1" smtClean="0"/>
              <a:t>的符号，并用较大的绝对值</a:t>
            </a:r>
            <a:r>
              <a:rPr lang="en-US" sz="2800" b="1" smtClean="0"/>
              <a:t>________</a:t>
            </a:r>
            <a:r>
              <a:rPr lang="zh-CN" altLang="en-US" sz="2800" b="1" smtClean="0"/>
              <a:t>较小的绝对值．</a:t>
            </a:r>
            <a:endParaRPr lang="zh-CN" altLang="en-US" sz="2800" b="1" smtClean="0"/>
          </a:p>
          <a:p>
            <a:pPr>
              <a:lnSpc>
                <a:spcPct val="150000"/>
              </a:lnSpc>
            </a:pPr>
            <a:r>
              <a:rPr lang="en-US" altLang="zh-CN" sz="2800" b="1" smtClean="0"/>
              <a:t>3.</a:t>
            </a:r>
            <a:r>
              <a:rPr lang="zh-CN" altLang="en-US" sz="2800" b="1" smtClean="0"/>
              <a:t>一个数同</a:t>
            </a:r>
            <a:r>
              <a:rPr lang="en-US" sz="2800" b="1" smtClean="0"/>
              <a:t>0</a:t>
            </a:r>
            <a:r>
              <a:rPr lang="zh-CN" altLang="en-US" sz="2800" b="1" smtClean="0"/>
              <a:t>相加，</a:t>
            </a:r>
            <a:r>
              <a:rPr lang="en-US" sz="2800" b="1" smtClean="0"/>
              <a:t>____________</a:t>
            </a:r>
            <a:r>
              <a:rPr lang="zh-CN" altLang="en-US" sz="2800" b="1" smtClean="0"/>
              <a:t>．</a:t>
            </a:r>
            <a:endParaRPr lang="zh-CN" altLang="en-US" sz="2800" b="1" smtClean="0"/>
          </a:p>
        </p:txBody>
      </p:sp>
      <p:sp>
        <p:nvSpPr>
          <p:cNvPr id="95233" name="Rectangle 1"/>
          <p:cNvSpPr>
            <a:spLocks noChangeArrowheads="1"/>
          </p:cNvSpPr>
          <p:nvPr>
            <p:custDataLst>
              <p:tags r:id="rId6"/>
            </p:custDataLst>
          </p:nvPr>
        </p:nvSpPr>
        <p:spPr bwMode="auto">
          <a:xfrm>
            <a:off x="3719195" y="2275840"/>
            <a:ext cx="1071245" cy="58356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1" fontAlgn="base" latinLnBrk="0" hangingPunct="1">
              <a:lnSpc>
                <a:spcPct val="100000"/>
              </a:lnSpc>
              <a:spcBef>
                <a:spcPct val="0"/>
              </a:spcBef>
              <a:spcAft>
                <a:spcPct val="0"/>
              </a:spcAft>
              <a:buClrTx/>
              <a:buSzTx/>
              <a:buFontTx/>
              <a:buNone/>
            </a:pPr>
            <a:r>
              <a:rPr kumimoji="0" lang="zh-CN"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rPr>
              <a:t>相同</a:t>
            </a:r>
            <a:endPar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4" name="Rectangle 1"/>
          <p:cNvSpPr>
            <a:spLocks noChangeArrowheads="1"/>
          </p:cNvSpPr>
          <p:nvPr>
            <p:custDataLst>
              <p:tags r:id="rId7"/>
            </p:custDataLst>
          </p:nvPr>
        </p:nvSpPr>
        <p:spPr bwMode="auto">
          <a:xfrm>
            <a:off x="8614410" y="2305050"/>
            <a:ext cx="1071245" cy="58356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1" fontAlgn="base" latinLnBrk="0" hangingPunct="1">
              <a:lnSpc>
                <a:spcPct val="100000"/>
              </a:lnSpc>
              <a:spcBef>
                <a:spcPct val="0"/>
              </a:spcBef>
              <a:spcAft>
                <a:spcPct val="0"/>
              </a:spcAft>
              <a:buClrTx/>
              <a:buSzTx/>
              <a:buFontTx/>
              <a:buNone/>
            </a:pPr>
            <a:r>
              <a:rPr kumimoji="0" lang="zh-CN"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rPr>
              <a:t>相加</a:t>
            </a:r>
            <a:endPar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6" name="Rectangle 1"/>
          <p:cNvSpPr>
            <a:spLocks noChangeArrowheads="1"/>
          </p:cNvSpPr>
          <p:nvPr>
            <p:custDataLst>
              <p:tags r:id="rId8"/>
            </p:custDataLst>
          </p:nvPr>
        </p:nvSpPr>
        <p:spPr bwMode="auto">
          <a:xfrm>
            <a:off x="6312535" y="2995930"/>
            <a:ext cx="690245" cy="479425"/>
          </a:xfrm>
          <a:prstGeom prst="rect">
            <a:avLst/>
          </a:prstGeom>
          <a:noFill/>
          <a:ln w="9525">
            <a:noFill/>
            <a:miter lim="800000"/>
          </a:ln>
          <a:effectLst/>
        </p:spPr>
        <p:txBody>
          <a:bodyPr vert="horz" wrap="square" lIns="91440" tIns="45720" rIns="91440" bIns="45720" numCol="1" anchor="ctr" anchorCtr="0" compatLnSpc="1">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1" fontAlgn="base" latinLnBrk="0" hangingPunct="1">
              <a:lnSpc>
                <a:spcPct val="100000"/>
              </a:lnSpc>
              <a:spcBef>
                <a:spcPct val="0"/>
              </a:spcBef>
              <a:spcAft>
                <a:spcPct val="0"/>
              </a:spcAft>
              <a:buClrTx/>
              <a:buSzTx/>
              <a:buFontTx/>
              <a:buNone/>
            </a:pPr>
            <a:r>
              <a:rPr kumimoji="0" lang="en-US" altLang="zh-CN" sz="3200" b="1" i="0" u="none" strike="noStrike" cap="none" normalizeH="0" baseline="0" smtClean="0">
                <a:ln>
                  <a:noFill/>
                </a:ln>
                <a:solidFill>
                  <a:srgbClr val="FF0000"/>
                </a:solidFill>
                <a:effectLst/>
                <a:latin typeface="Times New Roman" panose="02020603050405020304" pitchFamily="18" charset="0"/>
                <a:ea typeface="微软雅黑" panose="020b0503020204020204" pitchFamily="34" charset="-122"/>
                <a:cs typeface="Times New Roman" panose="02020603050405020304" pitchFamily="18" charset="0"/>
              </a:rPr>
              <a:t>0</a:t>
            </a:r>
            <a:endParaRPr kumimoji="0" lang="en-US" altLang="zh-CN" sz="3200" b="1" i="0" u="none" strike="noStrike" cap="none" normalizeH="0" baseline="0" smtClean="0">
              <a:ln>
                <a:noFill/>
              </a:ln>
              <a:solidFill>
                <a:srgbClr val="FF0000"/>
              </a:solidFill>
              <a:effectLst/>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19" name="Rectangle 1"/>
          <p:cNvSpPr>
            <a:spLocks noChangeArrowheads="1"/>
          </p:cNvSpPr>
          <p:nvPr>
            <p:custDataLst>
              <p:tags r:id="rId9"/>
            </p:custDataLst>
          </p:nvPr>
        </p:nvSpPr>
        <p:spPr bwMode="auto">
          <a:xfrm>
            <a:off x="408305" y="3618865"/>
            <a:ext cx="1946910" cy="58356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1" fontAlgn="base" latinLnBrk="0" hangingPunct="1">
              <a:lnSpc>
                <a:spcPct val="100000"/>
              </a:lnSpc>
              <a:spcBef>
                <a:spcPct val="0"/>
              </a:spcBef>
              <a:spcAft>
                <a:spcPct val="0"/>
              </a:spcAft>
              <a:buClrTx/>
              <a:buSzTx/>
              <a:buFontTx/>
              <a:buNone/>
            </a:pPr>
            <a:r>
              <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rPr>
              <a:t>较大的数</a:t>
            </a:r>
            <a:endPar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0" name="Rectangle 1"/>
          <p:cNvSpPr>
            <a:spLocks noChangeArrowheads="1"/>
          </p:cNvSpPr>
          <p:nvPr>
            <p:custDataLst>
              <p:tags r:id="rId10"/>
            </p:custDataLst>
          </p:nvPr>
        </p:nvSpPr>
        <p:spPr bwMode="auto">
          <a:xfrm>
            <a:off x="6928485" y="3572510"/>
            <a:ext cx="1071245" cy="58356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0" fontAlgn="base" latinLnBrk="0" hangingPunct="0">
              <a:lnSpc>
                <a:spcPct val="100000"/>
              </a:lnSpc>
              <a:spcBef>
                <a:spcPct val="0"/>
              </a:spcBef>
              <a:spcAft>
                <a:spcPct val="0"/>
              </a:spcAft>
              <a:buClrTx/>
              <a:buSzTx/>
              <a:buFontTx/>
              <a:buNone/>
            </a:pPr>
            <a:r>
              <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rPr>
              <a:t>减去</a:t>
            </a:r>
            <a:endPar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21" name="Rectangle 1"/>
          <p:cNvSpPr>
            <a:spLocks noChangeArrowheads="1"/>
          </p:cNvSpPr>
          <p:nvPr>
            <p:custDataLst>
              <p:tags r:id="rId11"/>
            </p:custDataLst>
          </p:nvPr>
        </p:nvSpPr>
        <p:spPr bwMode="auto">
          <a:xfrm>
            <a:off x="3432175" y="4220210"/>
            <a:ext cx="2384425" cy="58356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1" fontAlgn="base" latinLnBrk="0" hangingPunct="1">
              <a:lnSpc>
                <a:spcPct val="100000"/>
              </a:lnSpc>
              <a:spcBef>
                <a:spcPct val="0"/>
              </a:spcBef>
              <a:spcAft>
                <a:spcPct val="0"/>
              </a:spcAft>
              <a:buClrTx/>
              <a:buSzTx/>
              <a:buFontTx/>
              <a:buNone/>
            </a:pPr>
            <a:r>
              <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rPr>
              <a:t>仍得这个数</a:t>
            </a:r>
            <a:endParaRPr kumimoji="0" lang="zh-CN" altLang="en-US"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100" name="文本框 99"/>
          <p:cNvSpPr txBox="1"/>
          <p:nvPr>
            <p:custDataLst>
              <p:tags r:id="rId12"/>
            </p:custDataLst>
          </p:nvPr>
        </p:nvSpPr>
        <p:spPr>
          <a:xfrm>
            <a:off x="47625" y="4868545"/>
            <a:ext cx="10262235" cy="18148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solidFill>
                  <a:srgbClr val="0070C0"/>
                </a:solidFill>
                <a:latin typeface="黑体" panose="02010609060101010101" pitchFamily="49" charset="-122"/>
                <a:ea typeface="黑体" panose="02010609060101010101" pitchFamily="49" charset="-122"/>
                <a:cs typeface="黑体" panose="02010609060101010101" pitchFamily="49" charset="-122"/>
              </a:rPr>
              <a:t>巩固练习</a:t>
            </a:r>
            <a:r>
              <a:rPr lang="en-US" sz="2800" b="1">
                <a:solidFill>
                  <a:srgbClr val="0070C0"/>
                </a:solidFill>
                <a:latin typeface="黑体" panose="02010609060101010101" pitchFamily="49" charset="-122"/>
                <a:ea typeface="黑体" panose="02010609060101010101" pitchFamily="49" charset="-122"/>
                <a:cs typeface="黑体" panose="02010609060101010101" pitchFamily="49" charset="-122"/>
              </a:rPr>
              <a:t>1</a:t>
            </a:r>
            <a:r>
              <a:rPr lang="zh-CN" sz="2800" b="1">
                <a:latin typeface="黑体" panose="02010609060101010101" pitchFamily="49" charset="-122"/>
                <a:ea typeface="黑体" panose="02010609060101010101" pitchFamily="49" charset="-122"/>
                <a:cs typeface="黑体" panose="02010609060101010101" pitchFamily="49" charset="-122"/>
              </a:rPr>
              <a:t>．计算</a:t>
            </a:r>
            <a:r>
              <a:rPr lang="en-US" sz="2800" b="1">
                <a:latin typeface="黑体" panose="02010609060101010101" pitchFamily="49" charset="-122"/>
                <a:ea typeface="黑体" panose="02010609060101010101" pitchFamily="49" charset="-122"/>
                <a:cs typeface="黑体" panose="02010609060101010101" pitchFamily="49" charset="-122"/>
              </a:rPr>
              <a:t>(</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5)</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6)</a:t>
            </a:r>
            <a:r>
              <a:rPr lang="zh-CN" sz="2800" b="1">
                <a:latin typeface="黑体" panose="02010609060101010101" pitchFamily="49" charset="-122"/>
                <a:ea typeface="黑体" panose="02010609060101010101" pitchFamily="49" charset="-122"/>
                <a:cs typeface="黑体" panose="02010609060101010101" pitchFamily="49" charset="-122"/>
              </a:rPr>
              <a:t>的值是</a:t>
            </a:r>
            <a:r>
              <a:rPr lang="en-US" sz="2800" b="1">
                <a:latin typeface="黑体" panose="02010609060101010101" pitchFamily="49" charset="-122"/>
                <a:ea typeface="黑体" panose="02010609060101010101" pitchFamily="49" charset="-122"/>
                <a:cs typeface="黑体" panose="02010609060101010101" pitchFamily="49" charset="-122"/>
              </a:rPr>
              <a:t>(</a:t>
            </a:r>
            <a:r>
              <a:rPr lang="zh-CN" sz="2800" b="1">
                <a:latin typeface="黑体" panose="02010609060101010101" pitchFamily="49" charset="-122"/>
                <a:ea typeface="黑体" panose="02010609060101010101" pitchFamily="49" charset="-122"/>
                <a:cs typeface="黑体" panose="02010609060101010101" pitchFamily="49" charset="-122"/>
              </a:rPr>
              <a:t>　　</a:t>
            </a:r>
            <a:r>
              <a:rPr lang="en-US" sz="2800" b="1">
                <a:latin typeface="黑体" panose="02010609060101010101" pitchFamily="49" charset="-122"/>
                <a:ea typeface="黑体" panose="02010609060101010101" pitchFamily="49" charset="-122"/>
                <a:cs typeface="黑体" panose="02010609060101010101" pitchFamily="49" charset="-122"/>
              </a:rPr>
              <a:t>)A</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11  		B</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1  	C</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1  	D</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11
</a:t>
            </a:r>
            <a:endParaRPr lang="en-US" sz="2800" b="1">
              <a:latin typeface="黑体" panose="02010609060101010101" pitchFamily="49" charset="-122"/>
              <a:ea typeface="黑体" panose="02010609060101010101" pitchFamily="49" charset="-122"/>
              <a:cs typeface="黑体" panose="02010609060101010101" pitchFamily="49" charset="-122"/>
            </a:endParaRPr>
          </a:p>
          <a:p>
            <a:r>
              <a:rPr lang="zh-CN" altLang="en-US" sz="2800" b="1">
                <a:solidFill>
                  <a:srgbClr val="0070C0"/>
                </a:solidFill>
                <a:latin typeface="黑体" panose="02010609060101010101" pitchFamily="49" charset="-122"/>
                <a:ea typeface="黑体" panose="02010609060101010101" pitchFamily="49" charset="-122"/>
                <a:cs typeface="黑体" panose="02010609060101010101" pitchFamily="49" charset="-122"/>
                <a:sym typeface="+mn-ea"/>
              </a:rPr>
              <a:t>巩固练习</a:t>
            </a:r>
            <a:r>
              <a:rPr lang="en-US" altLang="zh-CN" sz="2800" b="1">
                <a:solidFill>
                  <a:srgbClr val="0070C0"/>
                </a:solidFill>
                <a:latin typeface="黑体" panose="02010609060101010101" pitchFamily="49" charset="-122"/>
                <a:ea typeface="黑体" panose="02010609060101010101" pitchFamily="49" charset="-122"/>
                <a:cs typeface="黑体" panose="02010609060101010101" pitchFamily="49" charset="-122"/>
                <a:sym typeface="+mn-ea"/>
              </a:rPr>
              <a:t>2</a:t>
            </a:r>
            <a:r>
              <a:rPr lang="zh-CN" sz="2800" b="1">
                <a:latin typeface="黑体" panose="02010609060101010101" pitchFamily="49" charset="-122"/>
                <a:ea typeface="黑体" panose="02010609060101010101" pitchFamily="49" charset="-122"/>
                <a:cs typeface="黑体" panose="02010609060101010101" pitchFamily="49" charset="-122"/>
              </a:rPr>
              <a:t>．计算</a:t>
            </a:r>
            <a:r>
              <a:rPr lang="en-US" sz="2800" b="1">
                <a:latin typeface="黑体" panose="02010609060101010101" pitchFamily="49" charset="-122"/>
                <a:ea typeface="黑体" panose="02010609060101010101" pitchFamily="49" charset="-122"/>
                <a:cs typeface="黑体" panose="02010609060101010101" pitchFamily="49" charset="-122"/>
              </a:rPr>
              <a:t>(</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19)</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20</a:t>
            </a:r>
            <a:r>
              <a:rPr lang="zh-CN" sz="2800" b="1">
                <a:latin typeface="黑体" panose="02010609060101010101" pitchFamily="49" charset="-122"/>
                <a:ea typeface="黑体" panose="02010609060101010101" pitchFamily="49" charset="-122"/>
                <a:cs typeface="黑体" panose="02010609060101010101" pitchFamily="49" charset="-122"/>
              </a:rPr>
              <a:t>等于</a:t>
            </a:r>
            <a:r>
              <a:rPr lang="en-US" sz="2800" b="1">
                <a:latin typeface="黑体" panose="02010609060101010101" pitchFamily="49" charset="-122"/>
                <a:ea typeface="黑体" panose="02010609060101010101" pitchFamily="49" charset="-122"/>
                <a:cs typeface="黑体" panose="02010609060101010101" pitchFamily="49" charset="-122"/>
              </a:rPr>
              <a:t>(</a:t>
            </a:r>
            <a:r>
              <a:rPr lang="zh-CN" sz="2800" b="1">
                <a:latin typeface="黑体" panose="02010609060101010101" pitchFamily="49" charset="-122"/>
                <a:ea typeface="黑体" panose="02010609060101010101" pitchFamily="49" charset="-122"/>
                <a:cs typeface="黑体" panose="02010609060101010101" pitchFamily="49" charset="-122"/>
              </a:rPr>
              <a:t>　　</a:t>
            </a:r>
            <a:r>
              <a:rPr lang="en-US" sz="2800" b="1">
                <a:latin typeface="黑体" panose="02010609060101010101" pitchFamily="49" charset="-122"/>
                <a:ea typeface="黑体" panose="02010609060101010101" pitchFamily="49" charset="-122"/>
                <a:cs typeface="黑体" panose="02010609060101010101" pitchFamily="49" charset="-122"/>
              </a:rPr>
              <a:t>)A</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39  		B</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1  		C</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1  		D</a:t>
            </a:r>
            <a:r>
              <a:rPr lang="zh-CN" sz="2800" b="1">
                <a:latin typeface="黑体" panose="02010609060101010101" pitchFamily="49" charset="-122"/>
                <a:ea typeface="黑体" panose="02010609060101010101" pitchFamily="49" charset="-122"/>
                <a:cs typeface="黑体" panose="02010609060101010101" pitchFamily="49" charset="-122"/>
              </a:rPr>
              <a:t>．</a:t>
            </a:r>
            <a:r>
              <a:rPr lang="en-US" sz="2800" b="1">
                <a:latin typeface="黑体" panose="02010609060101010101" pitchFamily="49" charset="-122"/>
                <a:ea typeface="黑体" panose="02010609060101010101" pitchFamily="49" charset="-122"/>
                <a:cs typeface="黑体" panose="02010609060101010101" pitchFamily="49" charset="-122"/>
              </a:rPr>
              <a:t>39
</a:t>
            </a:r>
            <a:endParaRPr lang="en-US" altLang="en-US" sz="2800" b="1">
              <a:latin typeface="黑体" panose="02010609060101010101" pitchFamily="49" charset="-122"/>
              <a:ea typeface="黑体" panose="02010609060101010101" pitchFamily="49" charset="-122"/>
              <a:cs typeface="黑体" panose="02010609060101010101" pitchFamily="49" charset="-122"/>
            </a:endParaRPr>
          </a:p>
        </p:txBody>
      </p:sp>
      <p:sp>
        <p:nvSpPr>
          <p:cNvPr id="2" name="Rectangle 1"/>
          <p:cNvSpPr>
            <a:spLocks noChangeArrowheads="1"/>
          </p:cNvSpPr>
          <p:nvPr>
            <p:custDataLst>
              <p:tags r:id="rId13"/>
            </p:custDataLst>
          </p:nvPr>
        </p:nvSpPr>
        <p:spPr bwMode="auto">
          <a:xfrm>
            <a:off x="6384290" y="4796790"/>
            <a:ext cx="927100" cy="58356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1" fontAlgn="base" latinLnBrk="0" hangingPunct="1">
              <a:lnSpc>
                <a:spcPct val="100000"/>
              </a:lnSpc>
              <a:spcBef>
                <a:spcPct val="0"/>
              </a:spcBef>
              <a:spcAft>
                <a:spcPct val="0"/>
              </a:spcAft>
              <a:buClrTx/>
              <a:buSzTx/>
              <a:buFontTx/>
              <a:buNone/>
            </a:pPr>
            <a:r>
              <a:rPr kumimoji="0" lang="en-US" altLang="zh-CN"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rPr>
              <a:t>A</a:t>
            </a:r>
            <a:endParaRPr kumimoji="0" lang="en-US" altLang="zh-CN"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
        <p:nvSpPr>
          <p:cNvPr id="3" name="Rectangle 1"/>
          <p:cNvSpPr>
            <a:spLocks noChangeArrowheads="1"/>
          </p:cNvSpPr>
          <p:nvPr>
            <p:custDataLst>
              <p:tags r:id="rId14"/>
            </p:custDataLst>
          </p:nvPr>
        </p:nvSpPr>
        <p:spPr bwMode="auto">
          <a:xfrm>
            <a:off x="5592445" y="5661025"/>
            <a:ext cx="927100" cy="583565"/>
          </a:xfrm>
          <a:prstGeom prst="rect">
            <a:avLst/>
          </a:prstGeom>
          <a:noFill/>
          <a:ln w="9525">
            <a:noFill/>
            <a:miter lim="800000"/>
          </a:ln>
          <a:effectLst/>
        </p:spPr>
        <p:txBody>
          <a:bodyPr vert="horz" wrap="square" lIns="91440" tIns="45720" rIns="91440" bIns="45720" numCol="1" anchor="ctr" anchorCtr="0" compatLnSpc="1">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R="0" lvl="0" algn="l" defTabSz="914400" rtl="0" eaLnBrk="1" fontAlgn="base" latinLnBrk="0" hangingPunct="1">
              <a:lnSpc>
                <a:spcPct val="100000"/>
              </a:lnSpc>
              <a:spcBef>
                <a:spcPct val="0"/>
              </a:spcBef>
              <a:spcAft>
                <a:spcPct val="0"/>
              </a:spcAft>
              <a:buClrTx/>
              <a:buSzTx/>
              <a:buFontTx/>
              <a:buNone/>
            </a:pPr>
            <a:r>
              <a:rPr kumimoji="0" lang="en-US" altLang="zh-CN"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rPr>
              <a:t>C</a:t>
            </a:r>
            <a:endParaRPr kumimoji="0" lang="en-US" altLang="zh-CN" sz="3200" b="1" i="0" u="none" strike="noStrike" cap="none" normalizeH="0" baseline="0" smtClean="0">
              <a:ln>
                <a:noFill/>
              </a:ln>
              <a:solidFill>
                <a:srgbClr val="FF0000"/>
              </a:solidFill>
              <a:effectLst/>
              <a:latin typeface="微软雅黑" panose="020b0503020204020204" pitchFamily="34" charset="-122"/>
              <a:ea typeface="微软雅黑" panose="020b0503020204020204" pitchFamily="34" charset="-122"/>
              <a:cs typeface="Times New Roman" panose="02020603050405020304" pitchFamily="18" charset="0"/>
            </a:endParaRPr>
          </a:p>
        </p:txBody>
      </p:sp>
    </p:spTree>
  </p:cSld>
  <p:clrMapOvr>
    <a:masterClrMapping/>
  </p:clrMapOvr>
  <p:transition>
    <p:cover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7">
                                            <p:txEl>
                                              <p:pRg st="1" end="1"/>
                                            </p:txEl>
                                          </p:spTgt>
                                        </p:tgtEl>
                                        <p:attrNameLst>
                                          <p:attrName>style.visibility</p:attrName>
                                        </p:attrNameLst>
                                      </p:cBhvr>
                                      <p:to>
                                        <p:strVal val="visible"/>
                                      </p:to>
                                    </p:set>
                                    <p:anim calcmode="lin" valueType="num">
                                      <p:cBhvr additive="base">
                                        <p:cTn id="7"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2" presetClass="entr" presetSubtype="8" dur="500" fill="hold" nodeType="clickEffect">
                                  <p:stCondLst>
                                    <p:cond delay="0"/>
                                  </p:stCondLst>
                                  <p:childTnLst>
                                    <p:set>
                                      <p:cBhvr>
                                        <p:cTn id="12" dur="1" fill="hold">
                                          <p:stCondLst>
                                            <p:cond delay="0"/>
                                          </p:stCondLst>
                                        </p:cTn>
                                        <p:tgtEl>
                                          <p:spTgt spid="15">
                                            <p:txEl>
                                              <p:pRg st="0" end="0"/>
                                            </p:txEl>
                                          </p:spTgt>
                                        </p:tgtEl>
                                        <p:attrNameLst>
                                          <p:attrName>style.visibility</p:attrName>
                                        </p:attrNameLst>
                                      </p:cBhvr>
                                      <p:to>
                                        <p:strVal val="visible"/>
                                      </p:to>
                                    </p:set>
                                    <p:animEffect transition="in" filter="wipe(left)">
                                      <p:cBhvr>
                                        <p:cTn id="13" dur="500"/>
                                        <p:tgtEl>
                                          <p:spTgt spid="15">
                                            <p:txEl>
                                              <p:pRg st="0" end="0"/>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2" presetClass="entr" presetSubtype="4" dur="500" fill="hold" grpId="0" nodeType="clickEffect">
                                  <p:stCondLst>
                                    <p:cond delay="0"/>
                                  </p:stCondLst>
                                  <p:childTnLst>
                                    <p:set>
                                      <p:cBhvr>
                                        <p:cTn id="17" dur="1" fill="hold">
                                          <p:stCondLst>
                                            <p:cond delay="0"/>
                                          </p:stCondLst>
                                        </p:cTn>
                                        <p:tgtEl>
                                          <p:spTgt spid="95233"/>
                                        </p:tgtEl>
                                        <p:attrNameLst>
                                          <p:attrName>style.visibility</p:attrName>
                                        </p:attrNameLst>
                                      </p:cBhvr>
                                      <p:to>
                                        <p:strVal val="visible"/>
                                      </p:to>
                                    </p:set>
                                    <p:anim calcmode="lin" valueType="num">
                                      <p:cBhvr additive="base">
                                        <p:cTn id="18" dur="500" fill="hold"/>
                                        <p:tgtEl>
                                          <p:spTgt spid="95233"/>
                                        </p:tgtEl>
                                        <p:attrNameLst>
                                          <p:attrName>ppt_x</p:attrName>
                                        </p:attrNameLst>
                                      </p:cBhvr>
                                      <p:tavLst>
                                        <p:tav tm="0">
                                          <p:val>
                                            <p:strVal val="#ppt_x"/>
                                          </p:val>
                                        </p:tav>
                                        <p:tav tm="100000">
                                          <p:val>
                                            <p:strVal val="#ppt_x"/>
                                          </p:val>
                                        </p:tav>
                                      </p:tavLst>
                                    </p:anim>
                                    <p:anim calcmode="lin" valueType="num">
                                      <p:cBhvr additive="base">
                                        <p:cTn id="19" dur="500" fill="hold"/>
                                        <p:tgtEl>
                                          <p:spTgt spid="95233"/>
                                        </p:tgtEl>
                                        <p:attrNameLst>
                                          <p:attrName>ppt_y</p:attrName>
                                        </p:attrNameLst>
                                      </p:cBhvr>
                                      <p:tavLst>
                                        <p:tav tm="0">
                                          <p:val>
                                            <p:strVal val="1+#ppt_h/2"/>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2" presetClass="entr" presetSubtype="4" dur="500" fill="hold" grpId="0" nodeType="clickEffect">
                                  <p:stCondLst>
                                    <p:cond delay="0"/>
                                  </p:stCondLst>
                                  <p:childTnLst>
                                    <p:set>
                                      <p:cBhvr>
                                        <p:cTn id="23" dur="1" fill="hold">
                                          <p:stCondLst>
                                            <p:cond delay="0"/>
                                          </p:stCondLst>
                                        </p:cTn>
                                        <p:tgtEl>
                                          <p:spTgt spid="14"/>
                                        </p:tgtEl>
                                        <p:attrNameLst>
                                          <p:attrName>style.visibility</p:attrName>
                                        </p:attrNameLst>
                                      </p:cBhvr>
                                      <p:to>
                                        <p:strVal val="visible"/>
                                      </p:to>
                                    </p:set>
                                    <p:anim calcmode="lin" valueType="num">
                                      <p:cBhvr additive="base">
                                        <p:cTn id="24" dur="500" fill="hold"/>
                                        <p:tgtEl>
                                          <p:spTgt spid="14"/>
                                        </p:tgtEl>
                                        <p:attrNameLst>
                                          <p:attrName>ppt_x</p:attrName>
                                        </p:attrNameLst>
                                      </p:cBhvr>
                                      <p:tavLst>
                                        <p:tav tm="0">
                                          <p:val>
                                            <p:strVal val="#ppt_x"/>
                                          </p:val>
                                        </p:tav>
                                        <p:tav tm="100000">
                                          <p:val>
                                            <p:strVal val="#ppt_x"/>
                                          </p:val>
                                        </p:tav>
                                      </p:tavLst>
                                    </p:anim>
                                    <p:anim calcmode="lin" valueType="num">
                                      <p:cBhvr additive="base">
                                        <p:cTn id="25" dur="500" fill="hold"/>
                                        <p:tgtEl>
                                          <p:spTgt spid="14"/>
                                        </p:tgtEl>
                                        <p:attrNameLst>
                                          <p:attrName>ppt_y</p:attrName>
                                        </p:attrNameLst>
                                      </p:cBhvr>
                                      <p:tavLst>
                                        <p:tav tm="0">
                                          <p:val>
                                            <p:strVal val="1+#ppt_h/2"/>
                                          </p:val>
                                        </p:tav>
                                        <p:tav tm="100000">
                                          <p:val>
                                            <p:strVal val="#ppt_y"/>
                                          </p:val>
                                        </p:tav>
                                      </p:tavLst>
                                    </p:anim>
                                  </p:childTnLst>
                                </p:cTn>
                              </p:par>
                            </p:childTnLst>
                          </p:cTn>
                        </p:par>
                      </p:childTnLst>
                    </p:cTn>
                  </p:par>
                  <p:par>
                    <p:cTn id="26" fill="hold" nodeType="clickPar">
                      <p:stCondLst>
                        <p:cond delay="indefinite"/>
                      </p:stCondLst>
                      <p:childTnLst>
                        <p:par>
                          <p:cTn id="27" fill="hold">
                            <p:stCondLst>
                              <p:cond delay="0"/>
                            </p:stCondLst>
                            <p:childTnLst>
                              <p:par>
                                <p:cTn id="28" presetID="22" presetClass="entr" presetSubtype="8" dur="500" fill="hold" nodeType="clickEffect">
                                  <p:stCondLst>
                                    <p:cond delay="0"/>
                                  </p:stCondLst>
                                  <p:childTnLst>
                                    <p:set>
                                      <p:cBhvr>
                                        <p:cTn id="29" dur="1" fill="hold">
                                          <p:stCondLst>
                                            <p:cond delay="0"/>
                                          </p:stCondLst>
                                        </p:cTn>
                                        <p:tgtEl>
                                          <p:spTgt spid="15">
                                            <p:txEl>
                                              <p:pRg st="1" end="1"/>
                                            </p:txEl>
                                          </p:spTgt>
                                        </p:tgtEl>
                                        <p:attrNameLst>
                                          <p:attrName>style.visibility</p:attrName>
                                        </p:attrNameLst>
                                      </p:cBhvr>
                                      <p:to>
                                        <p:strVal val="visible"/>
                                      </p:to>
                                    </p:set>
                                    <p:animEffect transition="in" filter="wipe(left)">
                                      <p:cBhvr>
                                        <p:cTn id="30" dur="500"/>
                                        <p:tgtEl>
                                          <p:spTgt spid="15">
                                            <p:txEl>
                                              <p:pRg st="1" end="1"/>
                                            </p:txEl>
                                          </p:spTgt>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2" presetClass="entr" presetSubtype="4" dur="500"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additive="base">
                                        <p:cTn id="35" dur="500" fill="hold"/>
                                        <p:tgtEl>
                                          <p:spTgt spid="16"/>
                                        </p:tgtEl>
                                        <p:attrNameLst>
                                          <p:attrName>ppt_x</p:attrName>
                                        </p:attrNameLst>
                                      </p:cBhvr>
                                      <p:tavLst>
                                        <p:tav tm="0">
                                          <p:val>
                                            <p:strVal val="#ppt_x"/>
                                          </p:val>
                                        </p:tav>
                                        <p:tav tm="100000">
                                          <p:val>
                                            <p:strVal val="#ppt_x"/>
                                          </p:val>
                                        </p:tav>
                                      </p:tavLst>
                                    </p:anim>
                                    <p:anim calcmode="lin" valueType="num">
                                      <p:cBhvr additive="base">
                                        <p:cTn id="36"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par>
                    <p:cTn id="37" fill="hold" nodeType="clickPar">
                      <p:stCondLst>
                        <p:cond delay="indefinite"/>
                      </p:stCondLst>
                      <p:childTnLst>
                        <p:par>
                          <p:cTn id="38" fill="hold">
                            <p:stCondLst>
                              <p:cond delay="0"/>
                            </p:stCondLst>
                            <p:childTnLst>
                              <p:par>
                                <p:cTn id="39" presetID="2" presetClass="entr" presetSubtype="4" dur="500" fill="hold" grpId="0" nodeType="clickEffect">
                                  <p:stCondLst>
                                    <p:cond delay="0"/>
                                  </p:stCondLst>
                                  <p:childTnLst>
                                    <p:set>
                                      <p:cBhvr>
                                        <p:cTn id="40" dur="1" fill="hold">
                                          <p:stCondLst>
                                            <p:cond delay="0"/>
                                          </p:stCondLst>
                                        </p:cTn>
                                        <p:tgtEl>
                                          <p:spTgt spid="19"/>
                                        </p:tgtEl>
                                        <p:attrNameLst>
                                          <p:attrName>style.visibility</p:attrName>
                                        </p:attrNameLst>
                                      </p:cBhvr>
                                      <p:to>
                                        <p:strVal val="visible"/>
                                      </p:to>
                                    </p:set>
                                    <p:anim calcmode="lin" valueType="num">
                                      <p:cBhvr additive="base">
                                        <p:cTn id="41" dur="500" fill="hold"/>
                                        <p:tgtEl>
                                          <p:spTgt spid="19"/>
                                        </p:tgtEl>
                                        <p:attrNameLst>
                                          <p:attrName>ppt_x</p:attrName>
                                        </p:attrNameLst>
                                      </p:cBhvr>
                                      <p:tavLst>
                                        <p:tav tm="0">
                                          <p:val>
                                            <p:strVal val="#ppt_x"/>
                                          </p:val>
                                        </p:tav>
                                        <p:tav tm="100000">
                                          <p:val>
                                            <p:strVal val="#ppt_x"/>
                                          </p:val>
                                        </p:tav>
                                      </p:tavLst>
                                    </p:anim>
                                    <p:anim calcmode="lin" valueType="num">
                                      <p:cBhvr additive="base">
                                        <p:cTn id="4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43" fill="hold" nodeType="clickPar">
                      <p:stCondLst>
                        <p:cond delay="indefinite"/>
                      </p:stCondLst>
                      <p:childTnLst>
                        <p:par>
                          <p:cTn id="44" fill="hold">
                            <p:stCondLst>
                              <p:cond delay="0"/>
                            </p:stCondLst>
                            <p:childTnLst>
                              <p:par>
                                <p:cTn id="45" presetID="2" presetClass="entr" presetSubtype="4" dur="500" fill="hold" grpId="0" nodeType="clickEffect">
                                  <p:stCondLst>
                                    <p:cond delay="0"/>
                                  </p:stCondLst>
                                  <p:childTnLst>
                                    <p:set>
                                      <p:cBhvr>
                                        <p:cTn id="46" dur="1" fill="hold">
                                          <p:stCondLst>
                                            <p:cond delay="0"/>
                                          </p:stCondLst>
                                        </p:cTn>
                                        <p:tgtEl>
                                          <p:spTgt spid="20"/>
                                        </p:tgtEl>
                                        <p:attrNameLst>
                                          <p:attrName>style.visibility</p:attrName>
                                        </p:attrNameLst>
                                      </p:cBhvr>
                                      <p:to>
                                        <p:strVal val="visible"/>
                                      </p:to>
                                    </p:set>
                                    <p:anim calcmode="lin" valueType="num">
                                      <p:cBhvr additive="base">
                                        <p:cTn id="47" dur="500" fill="hold"/>
                                        <p:tgtEl>
                                          <p:spTgt spid="20"/>
                                        </p:tgtEl>
                                        <p:attrNameLst>
                                          <p:attrName>ppt_x</p:attrName>
                                        </p:attrNameLst>
                                      </p:cBhvr>
                                      <p:tavLst>
                                        <p:tav tm="0">
                                          <p:val>
                                            <p:strVal val="#ppt_x"/>
                                          </p:val>
                                        </p:tav>
                                        <p:tav tm="100000">
                                          <p:val>
                                            <p:strVal val="#ppt_x"/>
                                          </p:val>
                                        </p:tav>
                                      </p:tavLst>
                                    </p:anim>
                                    <p:anim calcmode="lin" valueType="num">
                                      <p:cBhvr additive="base">
                                        <p:cTn id="48" dur="500" fill="hold"/>
                                        <p:tgtEl>
                                          <p:spTgt spid="20"/>
                                        </p:tgtEl>
                                        <p:attrNameLst>
                                          <p:attrName>ppt_y</p:attrName>
                                        </p:attrNameLst>
                                      </p:cBhvr>
                                      <p:tavLst>
                                        <p:tav tm="0">
                                          <p:val>
                                            <p:strVal val="1+#ppt_h/2"/>
                                          </p:val>
                                        </p:tav>
                                        <p:tav tm="100000">
                                          <p:val>
                                            <p:strVal val="#ppt_y"/>
                                          </p:val>
                                        </p:tav>
                                      </p:tavLst>
                                    </p:anim>
                                  </p:childTnLst>
                                </p:cTn>
                              </p:par>
                            </p:childTnLst>
                          </p:cTn>
                        </p:par>
                      </p:childTnLst>
                    </p:cTn>
                  </p:par>
                  <p:par>
                    <p:cTn id="49" fill="hold" nodeType="clickPar">
                      <p:stCondLst>
                        <p:cond delay="indefinite"/>
                      </p:stCondLst>
                      <p:childTnLst>
                        <p:par>
                          <p:cTn id="50" fill="hold">
                            <p:stCondLst>
                              <p:cond delay="0"/>
                            </p:stCondLst>
                            <p:childTnLst>
                              <p:par>
                                <p:cTn id="51" presetID="22" presetClass="entr" presetSubtype="8" dur="500" fill="hold" nodeType="clickEffect">
                                  <p:stCondLst>
                                    <p:cond delay="0"/>
                                  </p:stCondLst>
                                  <p:childTnLst>
                                    <p:set>
                                      <p:cBhvr>
                                        <p:cTn id="52" dur="1" fill="hold">
                                          <p:stCondLst>
                                            <p:cond delay="0"/>
                                          </p:stCondLst>
                                        </p:cTn>
                                        <p:tgtEl>
                                          <p:spTgt spid="15">
                                            <p:txEl>
                                              <p:pRg st="2" end="2"/>
                                            </p:txEl>
                                          </p:spTgt>
                                        </p:tgtEl>
                                        <p:attrNameLst>
                                          <p:attrName>style.visibility</p:attrName>
                                        </p:attrNameLst>
                                      </p:cBhvr>
                                      <p:to>
                                        <p:strVal val="visible"/>
                                      </p:to>
                                    </p:set>
                                    <p:animEffect transition="in" filter="wipe(left)">
                                      <p:cBhvr>
                                        <p:cTn id="53" dur="500"/>
                                        <p:tgtEl>
                                          <p:spTgt spid="15">
                                            <p:txEl>
                                              <p:pRg st="2" end="2"/>
                                            </p:txEl>
                                          </p:spTgt>
                                        </p:tgtEl>
                                      </p:cBhvr>
                                    </p:animEffect>
                                  </p:childTnLst>
                                </p:cTn>
                              </p:par>
                            </p:childTnLst>
                          </p:cTn>
                        </p:par>
                      </p:childTnLst>
                    </p:cTn>
                  </p:par>
                  <p:par>
                    <p:cTn id="54" fill="hold" nodeType="clickPar">
                      <p:stCondLst>
                        <p:cond delay="indefinite"/>
                      </p:stCondLst>
                      <p:childTnLst>
                        <p:par>
                          <p:cTn id="55" fill="hold">
                            <p:stCondLst>
                              <p:cond delay="0"/>
                            </p:stCondLst>
                            <p:childTnLst>
                              <p:par>
                                <p:cTn id="56" presetID="2" presetClass="entr" presetSubtype="4" dur="500" fill="hold" grpId="0" nodeType="clickEffect">
                                  <p:stCondLst>
                                    <p:cond delay="0"/>
                                  </p:stCondLst>
                                  <p:childTnLst>
                                    <p:set>
                                      <p:cBhvr>
                                        <p:cTn id="57" dur="1" fill="hold">
                                          <p:stCondLst>
                                            <p:cond delay="0"/>
                                          </p:stCondLst>
                                        </p:cTn>
                                        <p:tgtEl>
                                          <p:spTgt spid="21"/>
                                        </p:tgtEl>
                                        <p:attrNameLst>
                                          <p:attrName>style.visibility</p:attrName>
                                        </p:attrNameLst>
                                      </p:cBhvr>
                                      <p:to>
                                        <p:strVal val="visible"/>
                                      </p:to>
                                    </p:set>
                                    <p:anim calcmode="lin" valueType="num">
                                      <p:cBhvr additive="base">
                                        <p:cTn id="58" dur="500" fill="hold"/>
                                        <p:tgtEl>
                                          <p:spTgt spid="21"/>
                                        </p:tgtEl>
                                        <p:attrNameLst>
                                          <p:attrName>ppt_x</p:attrName>
                                        </p:attrNameLst>
                                      </p:cBhvr>
                                      <p:tavLst>
                                        <p:tav tm="0">
                                          <p:val>
                                            <p:strVal val="#ppt_x"/>
                                          </p:val>
                                        </p:tav>
                                        <p:tav tm="100000">
                                          <p:val>
                                            <p:strVal val="#ppt_x"/>
                                          </p:val>
                                        </p:tav>
                                      </p:tavLst>
                                    </p:anim>
                                    <p:anim calcmode="lin" valueType="num">
                                      <p:cBhvr additive="base">
                                        <p:cTn id="59" dur="500" fill="hold"/>
                                        <p:tgtEl>
                                          <p:spTgt spid="21"/>
                                        </p:tgtEl>
                                        <p:attrNameLst>
                                          <p:attrName>ppt_y</p:attrName>
                                        </p:attrNameLst>
                                      </p:cBhvr>
                                      <p:tavLst>
                                        <p:tav tm="0">
                                          <p:val>
                                            <p:strVal val="1+#ppt_h/2"/>
                                          </p:val>
                                        </p:tav>
                                        <p:tav tm="100000">
                                          <p:val>
                                            <p:strVal val="#ppt_y"/>
                                          </p:val>
                                        </p:tav>
                                      </p:tavLst>
                                    </p:anim>
                                  </p:childTnLst>
                                </p:cTn>
                              </p:par>
                            </p:childTnLst>
                          </p:cTn>
                        </p:par>
                      </p:childTnLst>
                    </p:cTn>
                  </p:par>
                  <p:par>
                    <p:cTn id="60" fill="hold" nodeType="clickPar">
                      <p:stCondLst>
                        <p:cond delay="indefinite"/>
                      </p:stCondLst>
                      <p:childTnLst>
                        <p:par>
                          <p:cTn id="61" fill="hold">
                            <p:stCondLst>
                              <p:cond delay="0"/>
                            </p:stCondLst>
                            <p:childTnLst>
                              <p:par>
                                <p:cTn id="62" presetID="3" presetClass="entr" presetSubtype="10" dur="500" fill="hold" grpId="0" nodeType="clickEffect">
                                  <p:stCondLst>
                                    <p:cond delay="0"/>
                                  </p:stCondLst>
                                  <p:childTnLst>
                                    <p:set>
                                      <p:cBhvr>
                                        <p:cTn id="63" dur="1" fill="hold">
                                          <p:stCondLst>
                                            <p:cond delay="0"/>
                                          </p:stCondLst>
                                        </p:cTn>
                                        <p:tgtEl>
                                          <p:spTgt spid="100"/>
                                        </p:tgtEl>
                                        <p:attrNameLst>
                                          <p:attrName>style.visibility</p:attrName>
                                        </p:attrNameLst>
                                      </p:cBhvr>
                                      <p:to>
                                        <p:strVal val="visible"/>
                                      </p:to>
                                    </p:set>
                                    <p:animEffect transition="in" filter="blinds(horizontal)">
                                      <p:cBhvr>
                                        <p:cTn id="64" dur="500"/>
                                        <p:tgtEl>
                                          <p:spTgt spid="100"/>
                                        </p:tgtEl>
                                      </p:cBhvr>
                                    </p:animEffect>
                                  </p:childTnLst>
                                </p:cTn>
                              </p:par>
                            </p:childTnLst>
                          </p:cTn>
                        </p:par>
                      </p:childTnLst>
                    </p:cTn>
                  </p:par>
                  <p:par>
                    <p:cTn id="65" fill="hold" nodeType="clickPar">
                      <p:stCondLst>
                        <p:cond delay="indefinite"/>
                      </p:stCondLst>
                      <p:childTnLst>
                        <p:par>
                          <p:cTn id="66" fill="hold">
                            <p:stCondLst>
                              <p:cond delay="0"/>
                            </p:stCondLst>
                            <p:childTnLst>
                              <p:par>
                                <p:cTn id="67" presetID="2" presetClass="entr" presetSubtype="4" dur="500" fill="hold" grpId="0" nodeType="clickEffect">
                                  <p:stCondLst>
                                    <p:cond delay="0"/>
                                  </p:stCondLst>
                                  <p:childTnLst>
                                    <p:set>
                                      <p:cBhvr>
                                        <p:cTn id="68" dur="1" fill="hold">
                                          <p:stCondLst>
                                            <p:cond delay="0"/>
                                          </p:stCondLst>
                                        </p:cTn>
                                        <p:tgtEl>
                                          <p:spTgt spid="2"/>
                                        </p:tgtEl>
                                        <p:attrNameLst>
                                          <p:attrName>style.visibility</p:attrName>
                                        </p:attrNameLst>
                                      </p:cBhvr>
                                      <p:to>
                                        <p:strVal val="visible"/>
                                      </p:to>
                                    </p:set>
                                    <p:anim calcmode="lin" valueType="num">
                                      <p:cBhvr additive="base">
                                        <p:cTn id="69" dur="500" fill="hold"/>
                                        <p:tgtEl>
                                          <p:spTgt spid="2"/>
                                        </p:tgtEl>
                                        <p:attrNameLst>
                                          <p:attrName>ppt_x</p:attrName>
                                        </p:attrNameLst>
                                      </p:cBhvr>
                                      <p:tavLst>
                                        <p:tav tm="0">
                                          <p:val>
                                            <p:strVal val="#ppt_x"/>
                                          </p:val>
                                        </p:tav>
                                        <p:tav tm="100000">
                                          <p:val>
                                            <p:strVal val="#ppt_x"/>
                                          </p:val>
                                        </p:tav>
                                      </p:tavLst>
                                    </p:anim>
                                    <p:anim calcmode="lin" valueType="num">
                                      <p:cBhvr additive="base">
                                        <p:cTn id="7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71" fill="hold" nodeType="clickPar">
                      <p:stCondLst>
                        <p:cond delay="indefinite"/>
                      </p:stCondLst>
                      <p:childTnLst>
                        <p:par>
                          <p:cTn id="72" fill="hold">
                            <p:stCondLst>
                              <p:cond delay="0"/>
                            </p:stCondLst>
                            <p:childTnLst>
                              <p:par>
                                <p:cTn id="73" presetID="2" presetClass="entr" presetSubtype="4" dur="500" fill="hold" grpId="0" nodeType="clickEffect">
                                  <p:stCondLst>
                                    <p:cond delay="0"/>
                                  </p:stCondLst>
                                  <p:childTnLst>
                                    <p:set>
                                      <p:cBhvr>
                                        <p:cTn id="74" dur="1" fill="hold">
                                          <p:stCondLst>
                                            <p:cond delay="0"/>
                                          </p:stCondLst>
                                        </p:cTn>
                                        <p:tgtEl>
                                          <p:spTgt spid="3"/>
                                        </p:tgtEl>
                                        <p:attrNameLst>
                                          <p:attrName>style.visibility</p:attrName>
                                        </p:attrNameLst>
                                      </p:cBhvr>
                                      <p:to>
                                        <p:strVal val="visible"/>
                                      </p:to>
                                    </p:set>
                                    <p:anim calcmode="lin" valueType="num">
                                      <p:cBhvr additive="base">
                                        <p:cTn id="75" dur="500" fill="hold"/>
                                        <p:tgtEl>
                                          <p:spTgt spid="3"/>
                                        </p:tgtEl>
                                        <p:attrNameLst>
                                          <p:attrName>ppt_x</p:attrName>
                                        </p:attrNameLst>
                                      </p:cBhvr>
                                      <p:tavLst>
                                        <p:tav tm="0">
                                          <p:val>
                                            <p:strVal val="#ppt_x"/>
                                          </p:val>
                                        </p:tav>
                                        <p:tav tm="100000">
                                          <p:val>
                                            <p:strVal val="#ppt_x"/>
                                          </p:val>
                                        </p:tav>
                                      </p:tavLst>
                                    </p:anim>
                                    <p:anim calcmode="lin" valueType="num">
                                      <p:cBhvr additive="base">
                                        <p:cTn id="7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5233" grpId="0"/>
      <p:bldP spid="14" grpId="0"/>
      <p:bldP spid="16" grpId="0"/>
      <p:bldP spid="19" grpId="0"/>
      <p:bldP spid="20" grpId="0"/>
      <p:bldP spid="21" grpId="0"/>
      <p:bldP spid="100" grpId="0"/>
      <p:bldP spid="2" grpId="0"/>
      <p:bldP spid="3" grpId="0"/>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sp>
        <p:nvSpPr>
          <p:cNvPr id="5123" name="MH_SubTitle_4"/>
          <p:cNvSpPr txBox="1"/>
          <p:nvPr>
            <p:custDataLst>
              <p:tags r:id="rId3"/>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一、导入新课</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7" name="Rectangle 10"/>
          <p:cNvSpPr/>
          <p:nvPr>
            <p:custDataLst>
              <p:tags r:id="rId4"/>
            </p:custDataLst>
          </p:nvPr>
        </p:nvSpPr>
        <p:spPr>
          <a:xfrm>
            <a:off x="119380" y="1412875"/>
            <a:ext cx="1987550" cy="553085"/>
          </a:xfrm>
          <a:prstGeom prst="rect">
            <a:avLst/>
          </a:prstGeom>
          <a:noFill/>
          <a:ln w="9525">
            <a:noFill/>
          </a:ln>
        </p:spPr>
        <p:txBody>
          <a:bodyPr wrap="square" anchor="ctr">
            <a:spAutoFit/>
          </a:bodyPr>
          <a:lstStyle>
            <a:defPPr>
              <a:defRPr lang="zh-CN"/>
            </a:defPPr>
            <a:lvl1pPr marL="342900" lvl="0" indent="-34290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indent="0">
              <a:lnSpc>
                <a:spcPct val="100000"/>
              </a:lnSpc>
              <a:spcBef>
                <a:spcPct val="0"/>
              </a:spcBef>
              <a:buNone/>
            </a:pPr>
            <a:r>
              <a:rPr lang="zh-CN" altLang="en-US" sz="3000" b="1" smtClean="0">
                <a:solidFill>
                  <a:srgbClr val="0070C0"/>
                </a:solidFill>
                <a:highlight>
                  <a:srgbClr val="FFFF00"/>
                </a:highlight>
                <a:latin typeface="微软雅黑" panose="020b0503020204020204" pitchFamily="34" charset="-122"/>
                <a:ea typeface="微软雅黑" panose="020b0503020204020204" pitchFamily="34" charset="-122"/>
                <a:cs typeface="微软雅黑" panose="020b0503020204020204" pitchFamily="34" charset="-122"/>
              </a:rPr>
              <a:t>情境引入</a:t>
            </a:r>
            <a:endParaRPr lang="zh-CN" altLang="en-US" sz="3000" b="1" smtClean="0">
              <a:solidFill>
                <a:srgbClr val="0070C0"/>
              </a:solidFill>
              <a:highlight>
                <a:srgbClr val="FFFF00"/>
              </a:highlight>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4" name="文本框 99"/>
          <p:cNvSpPr txBox="1"/>
          <p:nvPr>
            <p:custDataLst>
              <p:tags r:id="rId5"/>
            </p:custDataLst>
          </p:nvPr>
        </p:nvSpPr>
        <p:spPr>
          <a:xfrm>
            <a:off x="623570" y="2060575"/>
            <a:ext cx="9208770" cy="829945"/>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indent="266700">
              <a:lnSpc>
                <a:spcPct val="150000"/>
              </a:lnSpc>
            </a:pPr>
            <a:r>
              <a:rPr lang="zh-CN" altLang="en-US" sz="3200" b="1">
                <a:latin typeface="Times New Roman" panose="02020603050405020304" pitchFamily="18" charset="0"/>
                <a:ea typeface="黑体" panose="02010609060101010101" pitchFamily="49" charset="-122"/>
              </a:rPr>
              <a:t>思考：</a:t>
            </a:r>
            <a:r>
              <a:rPr lang="en-US" altLang="zh-CN" sz="3200" b="1">
                <a:latin typeface="Times New Roman" panose="02020603050405020304" pitchFamily="18" charset="0"/>
                <a:ea typeface="黑体" panose="02010609060101010101" pitchFamily="49" charset="-122"/>
              </a:rPr>
              <a:t>1.</a:t>
            </a:r>
            <a:r>
              <a:rPr lang="zh-CN" altLang="en-US" sz="3200" b="1">
                <a:latin typeface="Times New Roman" panose="02020603050405020304" pitchFamily="18" charset="0"/>
                <a:ea typeface="黑体" panose="02010609060101010101" pitchFamily="49" charset="-122"/>
              </a:rPr>
              <a:t>小学我们学习过</a:t>
            </a:r>
            <a:r>
              <a:rPr lang="zh-CN" altLang="en-US" sz="3200" b="1">
                <a:latin typeface="Times New Roman" panose="02020603050405020304" pitchFamily="18" charset="0"/>
                <a:ea typeface="黑体" panose="02010609060101010101" pitchFamily="49" charset="-122"/>
                <a:sym typeface="+mn-ea"/>
              </a:rPr>
              <a:t>加法的</a:t>
            </a:r>
            <a:r>
              <a:rPr lang="zh-CN" altLang="en-US" sz="3200" b="1">
                <a:latin typeface="Times New Roman" panose="02020603050405020304" pitchFamily="18" charset="0"/>
                <a:ea typeface="黑体" panose="02010609060101010101" pitchFamily="49" charset="-122"/>
              </a:rPr>
              <a:t>哪些运算法则呢？</a:t>
            </a:r>
            <a:r>
              <a:rPr lang="en-US" altLang="zh-CN" sz="3200" b="1">
                <a:latin typeface="Times New Roman" panose="02020603050405020304" pitchFamily="18" charset="0"/>
                <a:ea typeface="黑体" panose="02010609060101010101" pitchFamily="49" charset="-122"/>
              </a:rPr>
              <a:t>     </a:t>
            </a:r>
            <a:endParaRPr lang="en-US" altLang="zh-CN" sz="3200" b="1">
              <a:latin typeface="Times New Roman" panose="02020603050405020304" pitchFamily="18" charset="0"/>
              <a:ea typeface="黑体" panose="02010609060101010101" pitchFamily="49" charset="-122"/>
            </a:endParaRPr>
          </a:p>
        </p:txBody>
      </p:sp>
      <p:sp>
        <p:nvSpPr>
          <p:cNvPr id="6" name="文本框 5"/>
          <p:cNvSpPr txBox="1"/>
          <p:nvPr>
            <p:custDataLst>
              <p:tags r:id="rId6"/>
            </p:custDataLst>
          </p:nvPr>
        </p:nvSpPr>
        <p:spPr>
          <a:xfrm>
            <a:off x="1645920" y="3231515"/>
            <a:ext cx="9611360" cy="82994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3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加法交换律和加法结合律。</a:t>
            </a:r>
            <a:endParaRPr lang="zh-CN" altLang="en-US" sz="3200" b="1">
              <a:solidFill>
                <a:srgbClr val="FF0000"/>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8" name="文本框 99"/>
          <p:cNvSpPr txBox="1"/>
          <p:nvPr>
            <p:custDataLst>
              <p:tags r:id="rId7"/>
            </p:custDataLst>
          </p:nvPr>
        </p:nvSpPr>
        <p:spPr>
          <a:xfrm>
            <a:off x="191135" y="4293235"/>
            <a:ext cx="11476355" cy="156845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indent="266700">
              <a:lnSpc>
                <a:spcPct val="150000"/>
              </a:lnSpc>
            </a:pPr>
            <a:r>
              <a:rPr lang="en-US" altLang="zh-CN" sz="3200" b="1">
                <a:latin typeface="Times New Roman" panose="02020603050405020304" pitchFamily="18" charset="0"/>
                <a:ea typeface="黑体" panose="02010609060101010101" pitchFamily="49" charset="-122"/>
              </a:rPr>
              <a:t>2.</a:t>
            </a:r>
            <a:r>
              <a:rPr lang="zh-CN" altLang="en-US" sz="3200" b="1">
                <a:latin typeface="Times New Roman" panose="02020603050405020304" pitchFamily="18" charset="0"/>
                <a:ea typeface="黑体" panose="02010609060101010101" pitchFamily="49" charset="-122"/>
              </a:rPr>
              <a:t>小学学过的这两个加法的运算律是否也可以用于上节我们学习的有理数的加法呢？下面我们一起来探究吧！</a:t>
            </a:r>
            <a:endParaRPr lang="zh-CN" altLang="en-US" sz="3200" b="1">
              <a:latin typeface="Times New Roman" panose="02020603050405020304" pitchFamily="18" charset="0"/>
              <a:ea typeface="黑体" panose="02010609060101010101" pitchFamily="49" charset="-122"/>
            </a:endParaRPr>
          </a:p>
        </p:txBody>
      </p:sp>
    </p:spTree>
  </p:cSld>
  <p:clrMapOvr>
    <a:masterClrMapping/>
  </p:clrMapOvr>
  <p:transition>
    <p:cover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nodeType="clickEffect">
                                  <p:stCondLst>
                                    <p:cond delay="0"/>
                                  </p:stCondLst>
                                  <p:childTnLst>
                                    <p:set>
                                      <p:cBhvr>
                                        <p:cTn id="12" dur="1" fill="hold">
                                          <p:stCondLst>
                                            <p:cond delay="0"/>
                                          </p:stCondLst>
                                        </p:cTn>
                                        <p:tgtEl>
                                          <p:spTgt spid="6">
                                            <p:txEl>
                                              <p:pRg st="0" end="0"/>
                                            </p:txEl>
                                          </p:spTgt>
                                        </p:tgtEl>
                                        <p:attrNameLst>
                                          <p:attrName>style.visibility</p:attrName>
                                        </p:attrNameLst>
                                      </p:cBhvr>
                                      <p:to>
                                        <p:strVal val="visible"/>
                                      </p:to>
                                    </p:set>
                                    <p:animEffect transition="in" filter="blinds(horizontal)">
                                      <p:cBhvr>
                                        <p:cTn id="13" dur="500"/>
                                        <p:tgtEl>
                                          <p:spTgt spid="6">
                                            <p:txEl>
                                              <p:pRg st="0" end="0"/>
                                            </p:txEl>
                                          </p:spTgt>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grpId="0"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blinds(horizontal)">
                                      <p:cBhvr>
                                        <p:cTn id="18"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8"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270" name="MH_SubTitle_4"/>
          <p:cNvSpPr txBox="1"/>
          <p:nvPr>
            <p:custDataLst>
              <p:tags r:id="rId4"/>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二、新知探究</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10" name="Text Box 5"/>
          <p:cNvSpPr txBox="1">
            <a:spLocks noChangeArrowheads="1"/>
          </p:cNvSpPr>
          <p:nvPr>
            <p:custDataLst>
              <p:tags r:id="rId5"/>
            </p:custDataLst>
          </p:nvPr>
        </p:nvSpPr>
        <p:spPr bwMode="auto">
          <a:xfrm>
            <a:off x="403860" y="1812290"/>
            <a:ext cx="8930005" cy="2656205"/>
          </a:xfrm>
          <a:prstGeom prst="rect">
            <a:avLst/>
          </a:prstGeom>
          <a:noFill/>
          <a:ln w="9525">
            <a:noFill/>
            <a:miter lim="800000"/>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ts val="4000"/>
              </a:lnSpc>
            </a:pPr>
            <a:r>
              <a:rPr lang="en-US" altLang="zh-CN" sz="2800" b="1">
                <a:latin typeface="+mj-lt"/>
                <a:ea typeface="黑体" panose="02010609060101010101" pitchFamily="49" charset="-122"/>
              </a:rPr>
              <a:t>1 </a:t>
            </a:r>
            <a:r>
              <a:rPr lang="zh-CN" altLang="en-US" sz="2800" b="1">
                <a:latin typeface="+mj-lt"/>
                <a:ea typeface="黑体" panose="02010609060101010101" pitchFamily="49" charset="-122"/>
              </a:rPr>
              <a:t>．</a:t>
            </a:r>
            <a:r>
              <a:rPr lang="zh-CN" altLang="en-US" sz="2800" b="1" smtClean="0">
                <a:latin typeface="+mj-lt"/>
                <a:ea typeface="黑体" panose="02010609060101010101" pitchFamily="49" charset="-122"/>
              </a:rPr>
              <a:t>计算：（</a:t>
            </a:r>
            <a:r>
              <a:rPr lang="en-US" altLang="zh-CN" sz="2800" b="1">
                <a:latin typeface="+mj-lt"/>
                <a:ea typeface="黑体" panose="02010609060101010101" pitchFamily="49" charset="-122"/>
              </a:rPr>
              <a:t>1</a:t>
            </a: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-8</a:t>
            </a: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a:t>
            </a: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-9</a:t>
            </a:r>
            <a:r>
              <a:rPr lang="zh-CN" altLang="en-US" sz="2800" b="1" smtClean="0">
                <a:latin typeface="+mj-lt"/>
                <a:ea typeface="黑体" panose="02010609060101010101" pitchFamily="49" charset="-122"/>
              </a:rPr>
              <a:t>）       </a:t>
            </a: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-9</a:t>
            </a: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a:t>
            </a: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-8</a:t>
            </a:r>
            <a:r>
              <a:rPr lang="zh-CN" altLang="en-US" sz="2800" b="1">
                <a:latin typeface="+mj-lt"/>
                <a:ea typeface="黑体" panose="02010609060101010101" pitchFamily="49" charset="-122"/>
              </a:rPr>
              <a:t>）；</a:t>
            </a:r>
            <a:endParaRPr lang="zh-CN" altLang="en-US" sz="2800" b="1">
              <a:latin typeface="+mj-lt"/>
              <a:ea typeface="黑体" panose="02010609060101010101" pitchFamily="49" charset="-122"/>
            </a:endParaRPr>
          </a:p>
          <a:p>
            <a:pPr>
              <a:lnSpc>
                <a:spcPts val="4000"/>
              </a:lnSpc>
            </a:pPr>
            <a:endParaRPr lang="en-US" altLang="zh-CN" sz="2800" b="1">
              <a:latin typeface="+mj-lt"/>
              <a:ea typeface="黑体" panose="02010609060101010101" pitchFamily="49" charset="-122"/>
            </a:endParaRPr>
          </a:p>
          <a:p>
            <a:pPr>
              <a:lnSpc>
                <a:spcPts val="4000"/>
              </a:lnSpc>
            </a:pPr>
            <a:endParaRPr lang="zh-CN" altLang="en-US" sz="2800" b="1" smtClean="0">
              <a:latin typeface="+mj-lt"/>
              <a:ea typeface="黑体" panose="02010609060101010101" pitchFamily="49" charset="-122"/>
            </a:endParaRPr>
          </a:p>
          <a:p>
            <a:pPr>
              <a:lnSpc>
                <a:spcPts val="4000"/>
              </a:lnSpc>
            </a:pPr>
            <a:r>
              <a:rPr lang="en-US" altLang="zh-CN" sz="2800" b="1" smtClean="0">
                <a:latin typeface="+mj-lt"/>
                <a:ea typeface="黑体" panose="02010609060101010101" pitchFamily="49" charset="-122"/>
              </a:rPr>
              <a:t>                 </a:t>
            </a:r>
            <a:r>
              <a:rPr lang="zh-CN" altLang="en-US" sz="2800" b="1" smtClean="0">
                <a:latin typeface="+mj-lt"/>
                <a:ea typeface="黑体" panose="02010609060101010101" pitchFamily="49" charset="-122"/>
              </a:rPr>
              <a:t>（</a:t>
            </a:r>
            <a:r>
              <a:rPr lang="en-US" altLang="zh-CN" sz="2800" b="1">
                <a:latin typeface="+mj-lt"/>
                <a:ea typeface="黑体" panose="02010609060101010101" pitchFamily="49" charset="-122"/>
              </a:rPr>
              <a:t>2</a:t>
            </a:r>
            <a:r>
              <a:rPr lang="zh-CN" altLang="en-US" sz="2800" b="1" smtClean="0">
                <a:latin typeface="+mj-lt"/>
                <a:ea typeface="黑体" panose="02010609060101010101" pitchFamily="49" charset="-122"/>
              </a:rPr>
              <a:t>）   </a:t>
            </a:r>
            <a:r>
              <a:rPr lang="en-US" altLang="zh-CN" sz="2800" b="1" smtClean="0">
                <a:latin typeface="+mj-lt"/>
                <a:ea typeface="黑体" panose="02010609060101010101" pitchFamily="49" charset="-122"/>
              </a:rPr>
              <a:t>4 </a:t>
            </a:r>
            <a:r>
              <a:rPr lang="en-US" altLang="zh-CN" sz="2800" b="1">
                <a:latin typeface="+mj-lt"/>
                <a:ea typeface="黑体" panose="02010609060101010101" pitchFamily="49" charset="-122"/>
              </a:rPr>
              <a:t>+</a:t>
            </a: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-7</a:t>
            </a:r>
            <a:r>
              <a:rPr lang="zh-CN" altLang="en-US" sz="2800" b="1" smtClean="0">
                <a:latin typeface="+mj-lt"/>
                <a:ea typeface="黑体" panose="02010609060101010101" pitchFamily="49" charset="-122"/>
              </a:rPr>
              <a:t>）</a:t>
            </a:r>
            <a:r>
              <a:rPr lang="zh-CN" altLang="en-US" sz="2800" b="1">
                <a:latin typeface="+mj-lt"/>
                <a:ea typeface="黑体" panose="02010609060101010101" pitchFamily="49" charset="-122"/>
              </a:rPr>
              <a:t> </a:t>
            </a:r>
            <a:r>
              <a:rPr lang="zh-CN" altLang="en-US" sz="2800" b="1" smtClean="0">
                <a:latin typeface="+mj-lt"/>
                <a:ea typeface="黑体" panose="02010609060101010101" pitchFamily="49" charset="-122"/>
              </a:rPr>
              <a:t>  </a:t>
            </a:r>
            <a:r>
              <a:rPr lang="en-US" altLang="zh-CN" sz="2800" b="1" smtClean="0">
                <a:latin typeface="+mj-lt"/>
                <a:ea typeface="黑体" panose="02010609060101010101" pitchFamily="49" charset="-122"/>
              </a:rPr>
              <a:t>            </a:t>
            </a:r>
            <a:r>
              <a:rPr lang="en-US" altLang="zh-CN" sz="2800" b="1">
                <a:latin typeface="+mj-lt"/>
                <a:ea typeface="黑体" panose="02010609060101010101" pitchFamily="49" charset="-122"/>
              </a:rPr>
              <a:t>(-7) + </a:t>
            </a:r>
            <a:r>
              <a:rPr lang="en-US" altLang="zh-CN" sz="2800" b="1" smtClean="0">
                <a:latin typeface="+mj-lt"/>
                <a:ea typeface="黑体" panose="02010609060101010101" pitchFamily="49" charset="-122"/>
              </a:rPr>
              <a:t>4</a:t>
            </a:r>
            <a:r>
              <a:rPr lang="zh-CN" altLang="en-US" sz="2800" b="1" smtClean="0">
                <a:latin typeface="+mj-lt"/>
                <a:ea typeface="黑体" panose="02010609060101010101" pitchFamily="49" charset="-122"/>
              </a:rPr>
              <a:t>；</a:t>
            </a:r>
            <a:endParaRPr lang="zh-CN" altLang="en-US" sz="2800" b="1">
              <a:latin typeface="+mj-lt"/>
              <a:ea typeface="黑体" panose="02010609060101010101" pitchFamily="49" charset="-122"/>
            </a:endParaRPr>
          </a:p>
          <a:p>
            <a:pPr>
              <a:lnSpc>
                <a:spcPts val="4000"/>
              </a:lnSpc>
            </a:pPr>
            <a:r>
              <a:rPr lang="en-US" altLang="zh-CN" sz="2800" b="1">
                <a:latin typeface="+mj-lt"/>
                <a:ea typeface="黑体" panose="02010609060101010101" pitchFamily="49" charset="-122"/>
              </a:rPr>
              <a:t>  </a:t>
            </a:r>
            <a:endParaRPr lang="en-US" altLang="zh-CN" sz="2800" b="1">
              <a:latin typeface="+mj-lt"/>
              <a:ea typeface="黑体" panose="02010609060101010101" pitchFamily="49" charset="-122"/>
            </a:endParaRPr>
          </a:p>
        </p:txBody>
      </p:sp>
      <p:sp>
        <p:nvSpPr>
          <p:cNvPr id="11" name="TextBox 134"/>
          <p:cNvSpPr txBox="1"/>
          <p:nvPr>
            <p:custDataLst>
              <p:tags r:id="rId6"/>
            </p:custDataLst>
          </p:nvPr>
        </p:nvSpPr>
        <p:spPr>
          <a:xfrm>
            <a:off x="2999740" y="2425700"/>
            <a:ext cx="1651000"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 </a:t>
            </a:r>
            <a:r>
              <a:rPr lang="en-US" altLang="zh-CN" sz="2800" b="1" smtClean="0">
                <a:solidFill>
                  <a:srgbClr val="FF0000"/>
                </a:solidFill>
                <a:latin typeface="+mj-lt"/>
                <a:ea typeface="黑体" panose="02010609060101010101" pitchFamily="49" charset="-122"/>
              </a:rPr>
              <a:t>-</a:t>
            </a:r>
            <a:r>
              <a:rPr lang="en-US" altLang="zh-CN" sz="2800" b="1">
                <a:solidFill>
                  <a:srgbClr val="FF0000"/>
                </a:solidFill>
                <a:latin typeface="+mj-lt"/>
                <a:ea typeface="黑体" panose="02010609060101010101" pitchFamily="49" charset="-122"/>
              </a:rPr>
              <a:t>(</a:t>
            </a:r>
            <a:r>
              <a:rPr lang="en-US" altLang="zh-CN" sz="2800" b="1" smtClean="0">
                <a:solidFill>
                  <a:srgbClr val="FF0000"/>
                </a:solidFill>
                <a:latin typeface="+mj-lt"/>
                <a:ea typeface="黑体" panose="02010609060101010101" pitchFamily="49" charset="-122"/>
              </a:rPr>
              <a:t>8+9</a:t>
            </a:r>
            <a:r>
              <a:rPr lang="en-US" altLang="zh-CN" sz="2800" b="1">
                <a:solidFill>
                  <a:srgbClr val="FF0000"/>
                </a:solidFill>
                <a:latin typeface="+mj-lt"/>
                <a:ea typeface="黑体" panose="02010609060101010101" pitchFamily="49" charset="-122"/>
              </a:rPr>
              <a:t>)</a:t>
            </a:r>
            <a:endParaRPr lang="en-US" altLang="zh-CN" sz="2800" b="1">
              <a:solidFill>
                <a:srgbClr val="FF0000"/>
              </a:solidFill>
              <a:latin typeface="+mj-lt"/>
              <a:ea typeface="黑体" panose="02010609060101010101" pitchFamily="49" charset="-122"/>
            </a:endParaRPr>
          </a:p>
          <a:p>
            <a:r>
              <a:rPr lang="en-US" altLang="zh-CN" sz="2800" b="1" smtClean="0">
                <a:solidFill>
                  <a:srgbClr val="FF0000"/>
                </a:solidFill>
                <a:latin typeface="+mj-lt"/>
                <a:ea typeface="黑体" panose="02010609060101010101" pitchFamily="49" charset="-122"/>
              </a:rPr>
              <a:t>=-</a:t>
            </a:r>
            <a:r>
              <a:rPr lang="en-US" altLang="zh-CN" sz="2800" b="1">
                <a:solidFill>
                  <a:srgbClr val="FF0000"/>
                </a:solidFill>
                <a:latin typeface="+mj-lt"/>
                <a:ea typeface="黑体" panose="02010609060101010101" pitchFamily="49" charset="-122"/>
              </a:rPr>
              <a:t>17</a:t>
            </a:r>
            <a:endParaRPr lang="en-US" altLang="zh-CN" sz="2800" b="1">
              <a:solidFill>
                <a:srgbClr val="FF0000"/>
              </a:solidFill>
              <a:latin typeface="+mj-lt"/>
              <a:ea typeface="黑体" panose="02010609060101010101" pitchFamily="49" charset="-122"/>
            </a:endParaRPr>
          </a:p>
        </p:txBody>
      </p:sp>
      <p:sp>
        <p:nvSpPr>
          <p:cNvPr id="12" name="TextBox 135"/>
          <p:cNvSpPr txBox="1"/>
          <p:nvPr>
            <p:custDataLst>
              <p:tags r:id="rId7"/>
            </p:custDataLst>
          </p:nvPr>
        </p:nvSpPr>
        <p:spPr>
          <a:xfrm>
            <a:off x="6096000" y="2425700"/>
            <a:ext cx="1746250"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 </a:t>
            </a:r>
            <a:r>
              <a:rPr lang="en-US" altLang="zh-CN" sz="2800" b="1" smtClean="0">
                <a:solidFill>
                  <a:srgbClr val="FF0000"/>
                </a:solidFill>
                <a:latin typeface="+mj-lt"/>
                <a:ea typeface="黑体" panose="02010609060101010101" pitchFamily="49" charset="-122"/>
              </a:rPr>
              <a:t>-</a:t>
            </a:r>
            <a:r>
              <a:rPr lang="en-US" altLang="zh-CN" sz="2800" b="1">
                <a:solidFill>
                  <a:srgbClr val="FF0000"/>
                </a:solidFill>
                <a:latin typeface="+mj-lt"/>
                <a:ea typeface="黑体" panose="02010609060101010101" pitchFamily="49" charset="-122"/>
              </a:rPr>
              <a:t>(</a:t>
            </a:r>
            <a:r>
              <a:rPr lang="en-US" altLang="zh-CN" sz="2800" b="1" smtClean="0">
                <a:solidFill>
                  <a:srgbClr val="FF0000"/>
                </a:solidFill>
                <a:latin typeface="+mj-lt"/>
                <a:ea typeface="黑体" panose="02010609060101010101" pitchFamily="49" charset="-122"/>
              </a:rPr>
              <a:t>9+8</a:t>
            </a:r>
            <a:r>
              <a:rPr lang="en-US" altLang="zh-CN" sz="2800" b="1">
                <a:solidFill>
                  <a:srgbClr val="FF0000"/>
                </a:solidFill>
                <a:latin typeface="+mj-lt"/>
                <a:ea typeface="黑体" panose="02010609060101010101" pitchFamily="49" charset="-122"/>
              </a:rPr>
              <a:t>)</a:t>
            </a:r>
            <a:endParaRPr lang="en-US" altLang="zh-CN" sz="2800" b="1">
              <a:solidFill>
                <a:srgbClr val="FF0000"/>
              </a:solidFill>
              <a:latin typeface="+mj-lt"/>
              <a:ea typeface="黑体" panose="02010609060101010101" pitchFamily="49" charset="-122"/>
            </a:endParaRPr>
          </a:p>
          <a:p>
            <a:r>
              <a:rPr lang="en-US" altLang="zh-CN" sz="2800" b="1">
                <a:solidFill>
                  <a:srgbClr val="FF0000"/>
                </a:solidFill>
                <a:latin typeface="+mj-lt"/>
                <a:ea typeface="黑体" panose="02010609060101010101" pitchFamily="49" charset="-122"/>
              </a:rPr>
              <a:t>=-17</a:t>
            </a:r>
            <a:endParaRPr lang="en-US" altLang="zh-CN" sz="2800" b="1">
              <a:solidFill>
                <a:srgbClr val="FF0000"/>
              </a:solidFill>
              <a:latin typeface="+mj-lt"/>
              <a:ea typeface="黑体" panose="02010609060101010101" pitchFamily="49" charset="-122"/>
            </a:endParaRPr>
          </a:p>
        </p:txBody>
      </p:sp>
      <p:sp>
        <p:nvSpPr>
          <p:cNvPr id="13" name="TextBox 136"/>
          <p:cNvSpPr txBox="1"/>
          <p:nvPr>
            <p:custDataLst>
              <p:tags r:id="rId8"/>
            </p:custDataLst>
          </p:nvPr>
        </p:nvSpPr>
        <p:spPr>
          <a:xfrm>
            <a:off x="2927985" y="3949700"/>
            <a:ext cx="1898015"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 </a:t>
            </a:r>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a:t>
            </a:r>
            <a:r>
              <a:rPr lang="en-US" altLang="zh-CN" sz="2800" b="1" smtClean="0">
                <a:solidFill>
                  <a:srgbClr val="FF0000"/>
                </a:solidFill>
                <a:latin typeface="+mj-lt"/>
                <a:ea typeface="黑体" panose="02010609060101010101" pitchFamily="49" charset="-122"/>
              </a:rPr>
              <a:t>7-4</a:t>
            </a:r>
            <a:r>
              <a:rPr lang="zh-CN" altLang="en-US" sz="2800" b="1" smtClean="0">
                <a:solidFill>
                  <a:srgbClr val="FF0000"/>
                </a:solidFill>
                <a:latin typeface="+mj-lt"/>
                <a:ea typeface="黑体" panose="02010609060101010101" pitchFamily="49" charset="-122"/>
              </a:rPr>
              <a:t>）</a:t>
            </a:r>
            <a:endParaRPr lang="zh-CN" altLang="en-US" sz="2800" b="1" smtClean="0">
              <a:solidFill>
                <a:srgbClr val="FF0000"/>
              </a:solidFill>
              <a:latin typeface="+mj-lt"/>
              <a:ea typeface="黑体" panose="02010609060101010101" pitchFamily="49" charset="-122"/>
            </a:endParaRPr>
          </a:p>
          <a:p>
            <a:r>
              <a:rPr lang="en-US" altLang="zh-CN" sz="2800" b="1" smtClean="0">
                <a:solidFill>
                  <a:srgbClr val="FF0000"/>
                </a:solidFill>
                <a:latin typeface="+mj-lt"/>
                <a:ea typeface="黑体" panose="02010609060101010101" pitchFamily="49" charset="-122"/>
              </a:rPr>
              <a:t>=-3</a:t>
            </a:r>
            <a:endParaRPr lang="en-US" altLang="zh-CN" sz="2800" b="1" smtClean="0">
              <a:solidFill>
                <a:srgbClr val="FF0000"/>
              </a:solidFill>
              <a:latin typeface="+mj-lt"/>
              <a:ea typeface="黑体" panose="02010609060101010101" pitchFamily="49" charset="-122"/>
            </a:endParaRPr>
          </a:p>
        </p:txBody>
      </p:sp>
      <p:sp>
        <p:nvSpPr>
          <p:cNvPr id="14" name="TextBox 137"/>
          <p:cNvSpPr txBox="1"/>
          <p:nvPr>
            <p:custDataLst>
              <p:tags r:id="rId9"/>
            </p:custDataLst>
          </p:nvPr>
        </p:nvSpPr>
        <p:spPr>
          <a:xfrm>
            <a:off x="6096000" y="4008120"/>
            <a:ext cx="1956435"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a:solidFill>
                  <a:srgbClr val="FF0000"/>
                </a:solidFill>
                <a:latin typeface="+mj-lt"/>
                <a:ea typeface="黑体" panose="02010609060101010101" pitchFamily="49" charset="-122"/>
              </a:rPr>
              <a:t> </a:t>
            </a:r>
            <a:r>
              <a:rPr lang="en-US" altLang="zh-CN" sz="2800" b="1">
                <a:solidFill>
                  <a:srgbClr val="FF0000"/>
                </a:solidFill>
                <a:latin typeface="+mj-lt"/>
                <a:ea typeface="黑体" panose="02010609060101010101" pitchFamily="49" charset="-122"/>
              </a:rPr>
              <a:t>-</a:t>
            </a:r>
            <a:r>
              <a:rPr lang="zh-CN" altLang="en-US" sz="2800" b="1">
                <a:solidFill>
                  <a:srgbClr val="FF0000"/>
                </a:solidFill>
                <a:latin typeface="+mj-lt"/>
                <a:ea typeface="黑体" panose="02010609060101010101" pitchFamily="49" charset="-122"/>
              </a:rPr>
              <a:t>（</a:t>
            </a:r>
            <a:r>
              <a:rPr lang="en-US" altLang="zh-CN" sz="2800" b="1">
                <a:solidFill>
                  <a:srgbClr val="FF0000"/>
                </a:solidFill>
                <a:latin typeface="+mj-lt"/>
                <a:ea typeface="黑体" panose="02010609060101010101" pitchFamily="49" charset="-122"/>
              </a:rPr>
              <a:t>7-4</a:t>
            </a:r>
            <a:r>
              <a:rPr lang="zh-CN" altLang="en-US" sz="2800" b="1">
                <a:solidFill>
                  <a:srgbClr val="FF0000"/>
                </a:solidFill>
                <a:latin typeface="+mj-lt"/>
                <a:ea typeface="黑体" panose="02010609060101010101" pitchFamily="49" charset="-122"/>
              </a:rPr>
              <a:t>）</a:t>
            </a:r>
            <a:r>
              <a:rPr lang="en-US" altLang="zh-CN" sz="2800" b="1" smtClean="0">
                <a:solidFill>
                  <a:srgbClr val="FF0000"/>
                </a:solidFill>
                <a:latin typeface="+mj-lt"/>
                <a:ea typeface="黑体" panose="02010609060101010101" pitchFamily="49" charset="-122"/>
              </a:rPr>
              <a:t>=-3</a:t>
            </a:r>
            <a:endParaRPr lang="en-US" altLang="zh-CN" sz="2800" b="1" smtClean="0">
              <a:solidFill>
                <a:srgbClr val="FF0000"/>
              </a:solidFill>
              <a:latin typeface="+mj-lt"/>
              <a:ea typeface="黑体" panose="02010609060101010101" pitchFamily="49" charset="-122"/>
            </a:endParaRPr>
          </a:p>
        </p:txBody>
      </p:sp>
      <p:sp>
        <p:nvSpPr>
          <p:cNvPr id="46" name="Text Box 7"/>
          <p:cNvSpPr txBox="1">
            <a:spLocks noChangeArrowheads="1"/>
          </p:cNvSpPr>
          <p:nvPr>
            <p:custDataLst>
              <p:tags r:id="rId10"/>
            </p:custDataLst>
          </p:nvPr>
        </p:nvSpPr>
        <p:spPr bwMode="auto">
          <a:xfrm>
            <a:off x="8832215" y="4294505"/>
            <a:ext cx="2944495" cy="1383665"/>
          </a:xfrm>
          <a:prstGeom prst="rect">
            <a:avLst/>
          </a:prstGeom>
          <a:solidFill>
            <a:schemeClr val="accent1">
              <a:lumMod val="40000"/>
              <a:lumOff val="60000"/>
            </a:schemeClr>
          </a:solidFill>
          <a:ln w="63500">
            <a:solidFill>
              <a:srgbClr val="7030A0"/>
            </a:solidFill>
            <a:prstDash val="sysDash"/>
            <a:roun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gn="ctr">
              <a:lnSpc>
                <a:spcPct val="150000"/>
              </a:lnSpc>
            </a:pPr>
            <a:r>
              <a:rPr lang="zh-CN" altLang="en-US" sz="2800" b="1">
                <a:solidFill>
                  <a:srgbClr val="FF0000"/>
                </a:solidFill>
                <a:latin typeface="Times New Roman" panose="02020603050405020304" pitchFamily="18" charset="0"/>
                <a:ea typeface="黑体" panose="02010609060101010101" pitchFamily="49" charset="-122"/>
              </a:rPr>
              <a:t>用字母表示为：</a:t>
            </a:r>
            <a:r>
              <a:rPr lang="en-US" altLang="zh-CN" sz="2800" b="1" i="1" err="1">
                <a:solidFill>
                  <a:srgbClr val="FF0000"/>
                </a:solidFill>
                <a:latin typeface="Times New Roman" panose="02020603050405020304" pitchFamily="18" charset="0"/>
                <a:ea typeface="黑体" panose="02010609060101010101" pitchFamily="49" charset="-122"/>
              </a:rPr>
              <a:t>a</a:t>
            </a:r>
            <a:r>
              <a:rPr lang="en-US" altLang="zh-CN" sz="2800" b="1" err="1">
                <a:solidFill>
                  <a:srgbClr val="FF0000"/>
                </a:solidFill>
                <a:latin typeface="Times New Roman" panose="02020603050405020304" pitchFamily="18" charset="0"/>
                <a:ea typeface="黑体" panose="02010609060101010101" pitchFamily="49" charset="-122"/>
              </a:rPr>
              <a:t>+</a:t>
            </a:r>
            <a:r>
              <a:rPr lang="en-US" altLang="zh-CN" sz="2800" b="1" i="1" err="1">
                <a:solidFill>
                  <a:srgbClr val="FF0000"/>
                </a:solidFill>
                <a:latin typeface="Times New Roman" panose="02020603050405020304" pitchFamily="18" charset="0"/>
                <a:ea typeface="黑体" panose="02010609060101010101" pitchFamily="49" charset="-122"/>
              </a:rPr>
              <a:t>b</a:t>
            </a:r>
            <a:r>
              <a:rPr lang="en-US" altLang="zh-CN" sz="2800" b="1">
                <a:solidFill>
                  <a:srgbClr val="FF0000"/>
                </a:solidFill>
                <a:latin typeface="Times New Roman" panose="02020603050405020304" pitchFamily="18" charset="0"/>
                <a:ea typeface="黑体" panose="02010609060101010101" pitchFamily="49" charset="-122"/>
              </a:rPr>
              <a:t>=</a:t>
            </a:r>
            <a:r>
              <a:rPr lang="en-US" altLang="zh-CN" sz="2800" b="1" i="1" err="1">
                <a:solidFill>
                  <a:srgbClr val="FF0000"/>
                </a:solidFill>
                <a:latin typeface="Times New Roman" panose="02020603050405020304" pitchFamily="18" charset="0"/>
                <a:ea typeface="黑体" panose="02010609060101010101" pitchFamily="49" charset="-122"/>
              </a:rPr>
              <a:t>b</a:t>
            </a:r>
            <a:r>
              <a:rPr lang="en-US" altLang="zh-CN" sz="2800" b="1" err="1">
                <a:solidFill>
                  <a:srgbClr val="FF0000"/>
                </a:solidFill>
                <a:latin typeface="Times New Roman" panose="02020603050405020304" pitchFamily="18" charset="0"/>
                <a:ea typeface="黑体" panose="02010609060101010101" pitchFamily="49" charset="-122"/>
              </a:rPr>
              <a:t>+</a:t>
            </a:r>
            <a:r>
              <a:rPr lang="en-US" altLang="zh-CN" sz="2800" b="1" i="1" err="1">
                <a:solidFill>
                  <a:srgbClr val="FF0000"/>
                </a:solidFill>
                <a:latin typeface="Times New Roman" panose="02020603050405020304" pitchFamily="18" charset="0"/>
                <a:ea typeface="黑体" panose="02010609060101010101" pitchFamily="49" charset="-122"/>
              </a:rPr>
              <a:t>a</a:t>
            </a:r>
            <a:endParaRPr lang="en-US" altLang="zh-CN" sz="2800" b="1" i="1">
              <a:solidFill>
                <a:srgbClr val="FF0000"/>
              </a:solidFill>
              <a:latin typeface="Times New Roman" panose="02020603050405020304" pitchFamily="18" charset="0"/>
              <a:ea typeface="黑体" panose="02010609060101010101" pitchFamily="49" charset="-122"/>
            </a:endParaRPr>
          </a:p>
        </p:txBody>
      </p:sp>
      <p:sp>
        <p:nvSpPr>
          <p:cNvPr id="5" name="文本框 99"/>
          <p:cNvSpPr txBox="1"/>
          <p:nvPr>
            <p:custDataLst>
              <p:tags r:id="rId11"/>
            </p:custDataLst>
          </p:nvPr>
        </p:nvSpPr>
        <p:spPr>
          <a:xfrm>
            <a:off x="169545" y="1341120"/>
            <a:ext cx="5285740" cy="5219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indent="266700">
              <a:lnSpc>
                <a:spcPct val="100000"/>
              </a:lnSpc>
            </a:pPr>
            <a:r>
              <a:rPr lang="zh-CN" altLang="en-US" sz="2800" b="1">
                <a:solidFill>
                  <a:srgbClr val="FF0000"/>
                </a:solidFill>
                <a:highlight>
                  <a:srgbClr val="FFFF00"/>
                </a:highlight>
                <a:latin typeface="微软雅黑" panose="020b0503020204020204" pitchFamily="34" charset="-122"/>
                <a:ea typeface="微软雅黑" panose="020b0503020204020204" pitchFamily="34" charset="-122"/>
              </a:rPr>
              <a:t>探究一：有理数加法的运算律</a:t>
            </a:r>
            <a:endParaRPr lang="en-US" altLang="zh-CN" sz="2800" b="1">
              <a:latin typeface="Times New Roman" panose="02020603050405020304" pitchFamily="18" charset="0"/>
              <a:ea typeface="黑体" panose="02010609060101010101" pitchFamily="49" charset="-122"/>
            </a:endParaRPr>
          </a:p>
        </p:txBody>
      </p:sp>
      <p:sp>
        <p:nvSpPr>
          <p:cNvPr id="6" name="文本框 5"/>
          <p:cNvSpPr txBox="1"/>
          <p:nvPr>
            <p:custDataLst>
              <p:tags r:id="rId12"/>
            </p:custDataLst>
          </p:nvPr>
        </p:nvSpPr>
        <p:spPr bwMode="auto">
          <a:xfrm>
            <a:off x="8256270" y="1775460"/>
            <a:ext cx="3860165" cy="2030095"/>
          </a:xfrm>
          <a:prstGeom prst="rect">
            <a:avLst/>
          </a:prstGeom>
          <a:solidFill>
            <a:schemeClr val="accent1">
              <a:lumMod val="40000"/>
              <a:lumOff val="60000"/>
            </a:schemeClr>
          </a:solidFill>
          <a:ln w="63500">
            <a:solidFill>
              <a:srgbClr val="7030A0"/>
            </a:solidFill>
            <a:prstDash val="sysDash"/>
            <a:round/>
          </a:ln>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l">
              <a:lnSpc>
                <a:spcPct val="150000"/>
              </a:lnSpc>
              <a:buClrTx/>
              <a:buSzTx/>
            </a:pPr>
            <a:r>
              <a:rPr lang="zh-CN" altLang="en-US" sz="2800" b="1">
                <a:solidFill>
                  <a:srgbClr val="0070C0"/>
                </a:solidFill>
                <a:latin typeface="Times New Roman" panose="02020603050405020304" pitchFamily="18" charset="0"/>
                <a:ea typeface="黑体" panose="02010609060101010101" pitchFamily="49" charset="-122"/>
                <a:sym typeface="+mn-ea"/>
              </a:rPr>
              <a:t>有理数的加法交换律：两个有理数相加，交换加数的位置，和不变。</a:t>
            </a:r>
            <a:endParaRPr lang="zh-CN" altLang="en-US" sz="2800" b="1">
              <a:solidFill>
                <a:srgbClr val="0070C0"/>
              </a:solidFill>
              <a:latin typeface="Times New Roman" panose="02020603050405020304" pitchFamily="18" charset="0"/>
              <a:ea typeface="黑体" panose="02010609060101010101" pitchFamily="49" charset="-122"/>
              <a:sym typeface="+mn-ea"/>
            </a:endParaRPr>
          </a:p>
        </p:txBody>
      </p:sp>
      <p:sp>
        <p:nvSpPr>
          <p:cNvPr id="2" name="文本框 1"/>
          <p:cNvSpPr txBox="1"/>
          <p:nvPr>
            <p:custDataLst>
              <p:tags r:id="rId13"/>
            </p:custDataLst>
          </p:nvPr>
        </p:nvSpPr>
        <p:spPr>
          <a:xfrm>
            <a:off x="198755" y="4940935"/>
            <a:ext cx="8732520" cy="13836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pPr>
            <a:r>
              <a:rPr lang="zh-CN" altLang="en-US" sz="2800" b="1">
                <a:solidFill>
                  <a:srgbClr val="0000FF"/>
                </a:solidFill>
                <a:latin typeface="Times New Roman" panose="02020603050405020304" pitchFamily="18" charset="0"/>
                <a:ea typeface="黑体" panose="02010609060101010101" pitchFamily="49" charset="-122"/>
                <a:sym typeface="+mn-ea"/>
              </a:rPr>
              <a:t>上面两组算式能否说明加法</a:t>
            </a:r>
            <a:r>
              <a:rPr lang="zh-CN" altLang="en-US" sz="2800" b="1">
                <a:solidFill>
                  <a:srgbClr val="FF0000"/>
                </a:solidFill>
                <a:latin typeface="Times New Roman" panose="02020603050405020304" pitchFamily="18" charset="0"/>
                <a:ea typeface="黑体" panose="02010609060101010101" pitchFamily="49" charset="-122"/>
                <a:sym typeface="+mn-ea"/>
              </a:rPr>
              <a:t>交换律</a:t>
            </a:r>
            <a:r>
              <a:rPr lang="zh-CN" altLang="en-US" sz="2800" b="1">
                <a:solidFill>
                  <a:srgbClr val="0000FF"/>
                </a:solidFill>
                <a:latin typeface="Times New Roman" panose="02020603050405020304" pitchFamily="18" charset="0"/>
                <a:ea typeface="黑体" panose="02010609060101010101" pitchFamily="49" charset="-122"/>
                <a:sym typeface="+mn-ea"/>
              </a:rPr>
              <a:t>也适用于有理数呢？你能再举一些算式验证你的结论吗？试试看！</a:t>
            </a:r>
            <a:endParaRPr lang="zh-CN" altLang="en-US" sz="2800" b="1">
              <a:solidFill>
                <a:srgbClr val="0000FF"/>
              </a:solidFill>
              <a:latin typeface="Times New Roman" panose="02020603050405020304" pitchFamily="18" charset="0"/>
              <a:ea typeface="黑体" panose="02010609060101010101" pitchFamily="49" charset="-122"/>
              <a:sym typeface="+mn-ea"/>
            </a:endParaRPr>
          </a:p>
          <a:p>
            <a:pPr>
              <a:lnSpc>
                <a:spcPct val="100000"/>
              </a:lnSpc>
            </a:pPr>
            <a:r>
              <a:rPr lang="en-US" altLang="zh-CN" sz="2800" b="1">
                <a:solidFill>
                  <a:srgbClr val="FF0000"/>
                </a:solidFill>
                <a:latin typeface="Times New Roman" panose="02020603050405020304" pitchFamily="18" charset="0"/>
                <a:ea typeface="黑体" panose="02010609060101010101" pitchFamily="49" charset="-122"/>
                <a:sym typeface="+mn-ea"/>
              </a:rPr>
              <a:t>       </a:t>
            </a:r>
            <a:r>
              <a:rPr lang="zh-CN" altLang="en-US" sz="2800" b="1">
                <a:solidFill>
                  <a:srgbClr val="FF0000"/>
                </a:solidFill>
                <a:latin typeface="Times New Roman" panose="02020603050405020304" pitchFamily="18" charset="0"/>
                <a:ea typeface="黑体" panose="02010609060101010101" pitchFamily="49" charset="-122"/>
                <a:sym typeface="+mn-ea"/>
              </a:rPr>
              <a:t>加法交换律适用于有理数。</a:t>
            </a:r>
            <a:endParaRPr lang="zh-CN" altLang="en-US" sz="2800" b="1">
              <a:solidFill>
                <a:srgbClr val="FF0000"/>
              </a:solidFill>
              <a:latin typeface="Times New Roman" panose="02020603050405020304" pitchFamily="18" charset="0"/>
              <a:ea typeface="黑体" panose="02010609060101010101" pitchFamily="49" charset="-122"/>
              <a:sym typeface="+mn-ea"/>
            </a:endParaRPr>
          </a:p>
        </p:txBody>
      </p:sp>
      <p:grpSp>
        <p:nvGrpSpPr>
          <p:cNvPr id="9" name="组合 8"/>
          <p:cNvGrpSpPr/>
          <p:nvPr>
            <p:custDataLst>
              <p:tags r:id="rId14"/>
            </p:custDataLst>
          </p:nvPr>
        </p:nvGrpSpPr>
        <p:grpSpPr>
          <a:xfrm>
            <a:off x="3981450" y="2637155"/>
            <a:ext cx="2052320" cy="521970"/>
            <a:chOff x="6270" y="4153"/>
            <a:chExt cx="3232" cy="822"/>
          </a:xfrm>
        </p:grpSpPr>
        <p:cxnSp>
          <p:nvCxnSpPr>
            <p:cNvPr id="3" name="直接箭头连接符 2"/>
            <p:cNvCxnSpPr/>
            <p:nvPr>
              <p:custDataLst>
                <p:tags r:id="rId15"/>
              </p:custDataLst>
            </p:nvPr>
          </p:nvCxnSpPr>
          <p:spPr>
            <a:xfrm>
              <a:off x="6270" y="4920"/>
              <a:ext cx="3233" cy="0"/>
            </a:xfrm>
            <a:prstGeom prst="straightConnector1">
              <a:avLst/>
            </a:prstGeom>
            <a:solidFill>
              <a:schemeClr val="accent1"/>
            </a:solidFill>
            <a:ln w="31750" cap="flat" cmpd="sng" algn="ctr">
              <a:solidFill>
                <a:srgbClr val="00B050"/>
              </a:solidFill>
              <a:prstDash val="solid"/>
              <a:round/>
              <a:headEnd type="arrow" w="med" len="med"/>
              <a:tailEnd type="arrow" w="med" len="med"/>
            </a:ln>
          </p:spPr>
        </p:cxnSp>
        <p:sp>
          <p:nvSpPr>
            <p:cNvPr id="7" name="TextBox 137"/>
            <p:cNvSpPr txBox="1"/>
            <p:nvPr>
              <p:custDataLst>
                <p:tags r:id="rId16"/>
              </p:custDataLst>
            </p:nvPr>
          </p:nvSpPr>
          <p:spPr>
            <a:xfrm>
              <a:off x="7324" y="4153"/>
              <a:ext cx="1624" cy="822"/>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smtClean="0">
                  <a:solidFill>
                    <a:srgbClr val="00B050"/>
                  </a:solidFill>
                  <a:latin typeface="+mj-lt"/>
                  <a:ea typeface="黑体" panose="02010609060101010101" pitchFamily="49" charset="-122"/>
                </a:rPr>
                <a:t>相等</a:t>
              </a:r>
              <a:endParaRPr lang="zh-CN" altLang="en-US" sz="2800" b="1" smtClean="0">
                <a:solidFill>
                  <a:srgbClr val="00B050"/>
                </a:solidFill>
                <a:latin typeface="+mj-lt"/>
                <a:ea typeface="黑体" panose="02010609060101010101" pitchFamily="49" charset="-122"/>
              </a:endParaRPr>
            </a:p>
          </p:txBody>
        </p:sp>
      </p:grpSp>
      <p:grpSp>
        <p:nvGrpSpPr>
          <p:cNvPr id="15" name="组合 14"/>
          <p:cNvGrpSpPr/>
          <p:nvPr>
            <p:custDataLst>
              <p:tags r:id="rId17"/>
            </p:custDataLst>
          </p:nvPr>
        </p:nvGrpSpPr>
        <p:grpSpPr>
          <a:xfrm>
            <a:off x="3935730" y="4221480"/>
            <a:ext cx="2052320" cy="521970"/>
            <a:chOff x="6198" y="6648"/>
            <a:chExt cx="3232" cy="822"/>
          </a:xfrm>
        </p:grpSpPr>
        <p:cxnSp>
          <p:nvCxnSpPr>
            <p:cNvPr id="4" name="直接箭头连接符 3"/>
            <p:cNvCxnSpPr/>
            <p:nvPr>
              <p:custDataLst>
                <p:tags r:id="rId18"/>
              </p:custDataLst>
            </p:nvPr>
          </p:nvCxnSpPr>
          <p:spPr>
            <a:xfrm>
              <a:off x="6198" y="7409"/>
              <a:ext cx="3233" cy="0"/>
            </a:xfrm>
            <a:prstGeom prst="straightConnector1">
              <a:avLst/>
            </a:prstGeom>
            <a:solidFill>
              <a:schemeClr val="accent1"/>
            </a:solidFill>
            <a:ln w="31750" cap="flat" cmpd="sng" algn="ctr">
              <a:solidFill>
                <a:srgbClr val="00B050"/>
              </a:solidFill>
              <a:prstDash val="solid"/>
              <a:round/>
              <a:headEnd type="arrow" w="med" len="med"/>
              <a:tailEnd type="arrow" w="med" len="med"/>
            </a:ln>
          </p:spPr>
        </p:cxnSp>
        <p:sp>
          <p:nvSpPr>
            <p:cNvPr id="8" name="TextBox 137"/>
            <p:cNvSpPr txBox="1"/>
            <p:nvPr>
              <p:custDataLst>
                <p:tags r:id="rId19"/>
              </p:custDataLst>
            </p:nvPr>
          </p:nvSpPr>
          <p:spPr>
            <a:xfrm>
              <a:off x="7219" y="6648"/>
              <a:ext cx="1624" cy="822"/>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smtClean="0">
                  <a:solidFill>
                    <a:srgbClr val="00B050"/>
                  </a:solidFill>
                  <a:latin typeface="+mj-lt"/>
                  <a:ea typeface="黑体" panose="02010609060101010101" pitchFamily="49" charset="-122"/>
                </a:rPr>
                <a:t>相等</a:t>
              </a:r>
              <a:endParaRPr lang="zh-CN" altLang="en-US" sz="2800" b="1" smtClean="0">
                <a:solidFill>
                  <a:srgbClr val="00B050"/>
                </a:solidFill>
                <a:latin typeface="+mj-lt"/>
                <a:ea typeface="黑体" panose="02010609060101010101" pitchFamily="49"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 calcmode="lin" valueType="num">
                                      <p:cBhvr additive="base">
                                        <p:cTn id="7" dur="500" fill="hold"/>
                                        <p:tgtEl>
                                          <p:spTgt spid="10"/>
                                        </p:tgtEl>
                                        <p:attrNameLst>
                                          <p:attrName>ppt_x</p:attrName>
                                        </p:attrNameLst>
                                      </p:cBhvr>
                                      <p:tavLst>
                                        <p:tav tm="0">
                                          <p:val>
                                            <p:strVal val="#ppt_x"/>
                                          </p:val>
                                        </p:tav>
                                        <p:tav tm="100000">
                                          <p:val>
                                            <p:strVal val="#ppt_x"/>
                                          </p:val>
                                        </p:tav>
                                      </p:tavLst>
                                    </p:anim>
                                    <p:anim calcmode="lin" valueType="num">
                                      <p:cBhvr additive="base">
                                        <p:cTn id="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Effect transition="in" filter="blinds(horizontal)">
                                      <p:cBhvr>
                                        <p:cTn id="13" dur="500"/>
                                        <p:tgtEl>
                                          <p:spTgt spid="11"/>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blinds(horizontal)">
                                      <p:cBhvr>
                                        <p:cTn id="16" dur="500"/>
                                        <p:tgtEl>
                                          <p:spTgt spid="12"/>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3" presetClass="entr" presetSubtype="10" dur="500"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Effect transition="in" filter="blinds(horizontal)">
                                      <p:cBhvr>
                                        <p:cTn id="21" dur="500"/>
                                        <p:tgtEl>
                                          <p:spTgt spid="13"/>
                                        </p:tgtEl>
                                      </p:cBhvr>
                                    </p:animEffect>
                                  </p:childTnLst>
                                </p:cTn>
                              </p:par>
                              <p:par>
                                <p:cTn id="22" presetID="3" presetClass="entr" presetSubtype="10" dur="500" fill="hold" grpId="0" nodeType="withEffect">
                                  <p:stCondLst>
                                    <p:cond delay="0"/>
                                  </p:stCondLst>
                                  <p:childTnLst>
                                    <p:set>
                                      <p:cBhvr>
                                        <p:cTn id="23" dur="1" fill="hold">
                                          <p:stCondLst>
                                            <p:cond delay="0"/>
                                          </p:stCondLst>
                                        </p:cTn>
                                        <p:tgtEl>
                                          <p:spTgt spid="14"/>
                                        </p:tgtEl>
                                        <p:attrNameLst>
                                          <p:attrName>style.visibility</p:attrName>
                                        </p:attrNameLst>
                                      </p:cBhvr>
                                      <p:to>
                                        <p:strVal val="visible"/>
                                      </p:to>
                                    </p:set>
                                    <p:animEffect transition="in" filter="blinds(horizontal)">
                                      <p:cBhvr>
                                        <p:cTn id="24" dur="500"/>
                                        <p:tgtEl>
                                          <p:spTgt spid="14"/>
                                        </p:tgtEl>
                                      </p:cBhvr>
                                    </p:animEffect>
                                  </p:childTnLst>
                                </p:cTn>
                              </p:par>
                            </p:childTnLst>
                          </p:cTn>
                        </p:par>
                      </p:childTnLst>
                    </p:cTn>
                  </p:par>
                  <p:par>
                    <p:cTn id="25" fill="hold" nodeType="clickPar">
                      <p:stCondLst>
                        <p:cond delay="indefinite"/>
                      </p:stCondLst>
                      <p:childTnLst>
                        <p:par>
                          <p:cTn id="26" fill="hold">
                            <p:stCondLst>
                              <p:cond delay="0"/>
                            </p:stCondLst>
                            <p:childTnLst>
                              <p:par>
                                <p:cTn id="27" presetID="3" presetClass="entr" presetSubtype="10" dur="500" fill="hold" nodeType="clickEffect">
                                  <p:stCondLst>
                                    <p:cond delay="0"/>
                                  </p:stCondLst>
                                  <p:childTnLst>
                                    <p:set>
                                      <p:cBhvr>
                                        <p:cTn id="28" dur="1" fill="hold">
                                          <p:stCondLst>
                                            <p:cond delay="0"/>
                                          </p:stCondLst>
                                        </p:cTn>
                                        <p:tgtEl>
                                          <p:spTgt spid="9"/>
                                        </p:tgtEl>
                                        <p:attrNameLst>
                                          <p:attrName>style.visibility</p:attrName>
                                        </p:attrNameLst>
                                      </p:cBhvr>
                                      <p:to>
                                        <p:strVal val="visible"/>
                                      </p:to>
                                    </p:set>
                                    <p:animEffect transition="in" filter="blinds(horizontal)">
                                      <p:cBhvr>
                                        <p:cTn id="29" dur="500"/>
                                        <p:tgtEl>
                                          <p:spTgt spid="9"/>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3" presetClass="entr" presetSubtype="10" dur="500" fill="hold" nodeType="clickEffect">
                                  <p:stCondLst>
                                    <p:cond delay="0"/>
                                  </p:stCondLst>
                                  <p:childTnLst>
                                    <p:set>
                                      <p:cBhvr>
                                        <p:cTn id="33" dur="1" fill="hold">
                                          <p:stCondLst>
                                            <p:cond delay="0"/>
                                          </p:stCondLst>
                                        </p:cTn>
                                        <p:tgtEl>
                                          <p:spTgt spid="15"/>
                                        </p:tgtEl>
                                        <p:attrNameLst>
                                          <p:attrName>style.visibility</p:attrName>
                                        </p:attrNameLst>
                                      </p:cBhvr>
                                      <p:to>
                                        <p:strVal val="visible"/>
                                      </p:to>
                                    </p:set>
                                    <p:animEffect transition="in" filter="blinds(horizontal)">
                                      <p:cBhvr>
                                        <p:cTn id="34" dur="500"/>
                                        <p:tgtEl>
                                          <p:spTgt spid="15"/>
                                        </p:tgtEl>
                                      </p:cBhvr>
                                    </p:animEffect>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nodeType="clickEffect">
                                  <p:stCondLst>
                                    <p:cond delay="0"/>
                                  </p:stCondLst>
                                  <p:childTnLst>
                                    <p:set>
                                      <p:cBhvr>
                                        <p:cTn id="38" dur="1" fill="hold">
                                          <p:stCondLst>
                                            <p:cond delay="0"/>
                                          </p:stCondLst>
                                        </p:cTn>
                                        <p:tgtEl>
                                          <p:spTgt spid="2">
                                            <p:txEl>
                                              <p:pRg st="0" end="0"/>
                                            </p:txEl>
                                          </p:spTgt>
                                        </p:tgtEl>
                                        <p:attrNameLst>
                                          <p:attrName>style.visibility</p:attrName>
                                        </p:attrNameLst>
                                      </p:cBhvr>
                                      <p:to>
                                        <p:strVal val="visible"/>
                                      </p:to>
                                    </p:set>
                                    <p:anim calcmode="lin" valueType="num">
                                      <p:cBhvr additive="base">
                                        <p:cTn id="39"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nodeType="clickEffect">
                                  <p:stCondLst>
                                    <p:cond delay="0"/>
                                  </p:stCondLst>
                                  <p:childTnLst>
                                    <p:set>
                                      <p:cBhvr>
                                        <p:cTn id="44" dur="1" fill="hold">
                                          <p:stCondLst>
                                            <p:cond delay="0"/>
                                          </p:stCondLst>
                                        </p:cTn>
                                        <p:tgtEl>
                                          <p:spTgt spid="2">
                                            <p:txEl>
                                              <p:pRg st="1" end="1"/>
                                            </p:txEl>
                                          </p:spTgt>
                                        </p:tgtEl>
                                        <p:attrNameLst>
                                          <p:attrName>style.visibility</p:attrName>
                                        </p:attrNameLst>
                                      </p:cBhvr>
                                      <p:to>
                                        <p:strVal val="visible"/>
                                      </p:to>
                                    </p:set>
                                    <p:anim calcmode="lin" valueType="num">
                                      <p:cBhvr additive="base">
                                        <p:cTn id="45"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3" presetClass="entr" presetSubtype="10" dur="500" fill="hold" grpId="0" nodeType="clickEffect">
                                  <p:stCondLst>
                                    <p:cond delay="0"/>
                                  </p:stCondLst>
                                  <p:childTnLst>
                                    <p:set>
                                      <p:cBhvr>
                                        <p:cTn id="50" dur="1" fill="hold">
                                          <p:stCondLst>
                                            <p:cond delay="0"/>
                                          </p:stCondLst>
                                        </p:cTn>
                                        <p:tgtEl>
                                          <p:spTgt spid="6"/>
                                        </p:tgtEl>
                                        <p:attrNameLst>
                                          <p:attrName>style.visibility</p:attrName>
                                        </p:attrNameLst>
                                      </p:cBhvr>
                                      <p:to>
                                        <p:strVal val="visible"/>
                                      </p:to>
                                    </p:set>
                                    <p:animEffect transition="in" filter="blinds(horizontal)">
                                      <p:cBhvr>
                                        <p:cTn id="51" dur="500"/>
                                        <p:tgtEl>
                                          <p:spTgt spid="6"/>
                                        </p:tgtEl>
                                      </p:cBhvr>
                                    </p:animEffect>
                                  </p:childTnLst>
                                </p:cTn>
                              </p:par>
                            </p:childTnLst>
                          </p:cTn>
                        </p:par>
                      </p:childTnLst>
                    </p:cTn>
                  </p:par>
                  <p:par>
                    <p:cTn id="52" fill="hold" nodeType="clickPar">
                      <p:stCondLst>
                        <p:cond delay="indefinite"/>
                      </p:stCondLst>
                      <p:childTnLst>
                        <p:par>
                          <p:cTn id="53" fill="hold">
                            <p:stCondLst>
                              <p:cond delay="0"/>
                            </p:stCondLst>
                            <p:childTnLst>
                              <p:par>
                                <p:cTn id="54" presetID="22" presetClass="entr" presetSubtype="8" dur="1000" fill="hold" grpId="0" nodeType="clickEffect">
                                  <p:stCondLst>
                                    <p:cond delay="0"/>
                                  </p:stCondLst>
                                  <p:childTnLst>
                                    <p:set>
                                      <p:cBhvr>
                                        <p:cTn id="55" dur="1" fill="hold">
                                          <p:stCondLst>
                                            <p:cond delay="0"/>
                                          </p:stCondLst>
                                        </p:cTn>
                                        <p:tgtEl>
                                          <p:spTgt spid="46"/>
                                        </p:tgtEl>
                                        <p:attrNameLst>
                                          <p:attrName>style.visibility</p:attrName>
                                        </p:attrNameLst>
                                      </p:cBhvr>
                                      <p:to>
                                        <p:strVal val="visible"/>
                                      </p:to>
                                    </p:set>
                                    <p:animEffect transition="in" filter="wipe(left)">
                                      <p:cBhvr>
                                        <p:cTn id="56" dur="1000"/>
                                        <p:tgtEl>
                                          <p:spTgt spid="4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46" grpId="0"/>
      <p:bldP spid="6" grpId="0"/>
      <p:bldP spid="11" grpId="0"/>
      <p:bldP spid="12" grpId="0"/>
      <p:bldP spid="13" grpId="0"/>
      <p:bldP spid="14" grpId="0"/>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270" name="MH_SubTitle_4"/>
          <p:cNvSpPr txBox="1"/>
          <p:nvPr>
            <p:custDataLst>
              <p:tags r:id="rId4"/>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二、新知探究</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10" name="Text Box 5"/>
          <p:cNvSpPr txBox="1">
            <a:spLocks noChangeArrowheads="1"/>
          </p:cNvSpPr>
          <p:nvPr>
            <p:custDataLst>
              <p:tags r:id="rId5"/>
            </p:custDataLst>
          </p:nvPr>
        </p:nvSpPr>
        <p:spPr bwMode="auto">
          <a:xfrm>
            <a:off x="489585" y="1310005"/>
            <a:ext cx="9421495" cy="3620135"/>
          </a:xfrm>
          <a:prstGeom prst="rect">
            <a:avLst/>
          </a:prstGeom>
          <a:noFill/>
          <a:ln w="9525">
            <a:noFill/>
            <a:miter lim="800000"/>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pPr>
            <a:r>
              <a:rPr lang="en-US" altLang="zh-CN" sz="2800" b="1">
                <a:latin typeface="+mj-lt"/>
                <a:ea typeface="黑体" panose="02010609060101010101" pitchFamily="49" charset="-122"/>
              </a:rPr>
              <a:t>2 </a:t>
            </a:r>
            <a:r>
              <a:rPr lang="zh-CN" altLang="en-US" sz="2800" b="1">
                <a:latin typeface="+mj-lt"/>
                <a:ea typeface="黑体" panose="02010609060101010101" pitchFamily="49" charset="-122"/>
              </a:rPr>
              <a:t>．</a:t>
            </a:r>
            <a:r>
              <a:rPr lang="zh-CN" altLang="en-US" sz="2800" b="1" smtClean="0">
                <a:latin typeface="+mj-lt"/>
                <a:ea typeface="黑体" panose="02010609060101010101" pitchFamily="49" charset="-122"/>
              </a:rPr>
              <a:t>计算：</a:t>
            </a:r>
            <a:endParaRPr lang="en-US" altLang="zh-CN" sz="2800" b="1" smtClean="0">
              <a:latin typeface="+mj-lt"/>
              <a:ea typeface="黑体" panose="02010609060101010101" pitchFamily="49" charset="-122"/>
            </a:endParaRPr>
          </a:p>
          <a:p>
            <a:pPr>
              <a:lnSpc>
                <a:spcPct val="100000"/>
              </a:lnSpc>
            </a:pPr>
            <a:r>
              <a:rPr lang="en-US" altLang="zh-CN" sz="2800" b="1">
                <a:latin typeface="+mj-lt"/>
                <a:ea typeface="黑体" panose="02010609060101010101" pitchFamily="49" charset="-122"/>
              </a:rPr>
              <a:t>  </a:t>
            </a:r>
            <a:endParaRPr lang="en-US" altLang="zh-CN" sz="2800" b="1">
              <a:latin typeface="+mj-lt"/>
              <a:ea typeface="黑体" panose="02010609060101010101" pitchFamily="49" charset="-122"/>
            </a:endParaRPr>
          </a:p>
          <a:p>
            <a:pPr>
              <a:lnSpc>
                <a:spcPct val="100000"/>
              </a:lnSpc>
            </a:pPr>
            <a:r>
              <a:rPr lang="zh-CN" altLang="en-US" sz="2800" b="1">
                <a:latin typeface="+mj-lt"/>
                <a:ea typeface="黑体" panose="02010609060101010101" pitchFamily="49" charset="-122"/>
              </a:rPr>
              <a:t>（</a:t>
            </a:r>
            <a:r>
              <a:rPr lang="en-US" altLang="zh-CN" sz="2800" b="1">
                <a:latin typeface="+mj-lt"/>
                <a:ea typeface="黑体" panose="02010609060101010101" pitchFamily="49" charset="-122"/>
              </a:rPr>
              <a:t>1</a:t>
            </a:r>
            <a:r>
              <a:rPr lang="zh-CN" altLang="en-US" sz="2800" b="1" smtClean="0">
                <a:latin typeface="+mj-lt"/>
                <a:ea typeface="黑体" panose="02010609060101010101" pitchFamily="49" charset="-122"/>
              </a:rPr>
              <a:t>）</a:t>
            </a:r>
            <a:r>
              <a:rPr lang="en-US" altLang="zh-CN" sz="2800" b="1" smtClean="0">
                <a:latin typeface="+mj-lt"/>
                <a:ea typeface="黑体" panose="02010609060101010101" pitchFamily="49" charset="-122"/>
              </a:rPr>
              <a:t> [</a:t>
            </a:r>
            <a:r>
              <a:rPr lang="en-US" altLang="zh-CN" sz="2800" b="1">
                <a:latin typeface="+mj-lt"/>
                <a:ea typeface="黑体" panose="02010609060101010101" pitchFamily="49" charset="-122"/>
              </a:rPr>
              <a:t>2+(-3</a:t>
            </a:r>
            <a:r>
              <a:rPr lang="en-US" altLang="zh-CN" sz="2800" b="1" smtClean="0">
                <a:latin typeface="+mj-lt"/>
                <a:ea typeface="黑体" panose="02010609060101010101" pitchFamily="49" charset="-122"/>
              </a:rPr>
              <a:t>)]+(-8)</a:t>
            </a:r>
            <a:r>
              <a:rPr lang="zh-CN" altLang="en-US" sz="2800" b="1" smtClean="0">
                <a:latin typeface="+mj-lt"/>
                <a:ea typeface="黑体" panose="02010609060101010101" pitchFamily="49" charset="-122"/>
              </a:rPr>
              <a:t>     </a:t>
            </a:r>
            <a:r>
              <a:rPr lang="en-US" altLang="zh-CN" sz="2800" b="1" smtClean="0">
                <a:latin typeface="+mj-lt"/>
                <a:ea typeface="黑体" panose="02010609060101010101" pitchFamily="49" charset="-122"/>
              </a:rPr>
              <a:t>        2</a:t>
            </a:r>
            <a:r>
              <a:rPr lang="en-US" altLang="zh-CN" sz="2800" b="1">
                <a:latin typeface="+mj-lt"/>
                <a:ea typeface="黑体" panose="02010609060101010101" pitchFamily="49" charset="-122"/>
              </a:rPr>
              <a:t>+[(-3</a:t>
            </a:r>
            <a:r>
              <a:rPr lang="en-US" altLang="zh-CN" sz="2800" b="1" smtClean="0">
                <a:latin typeface="+mj-lt"/>
                <a:ea typeface="黑体" panose="02010609060101010101" pitchFamily="49" charset="-122"/>
              </a:rPr>
              <a:t>)+(-8)]</a:t>
            </a:r>
            <a:r>
              <a:rPr lang="zh-CN" altLang="en-US" sz="2800" b="1">
                <a:latin typeface="+mj-lt"/>
                <a:ea typeface="黑体" panose="02010609060101010101" pitchFamily="49" charset="-122"/>
              </a:rPr>
              <a:t>；</a:t>
            </a:r>
            <a:endParaRPr lang="zh-CN" altLang="en-US" sz="2800" b="1">
              <a:latin typeface="+mj-lt"/>
              <a:ea typeface="黑体" panose="02010609060101010101" pitchFamily="49" charset="-122"/>
            </a:endParaRPr>
          </a:p>
          <a:p>
            <a:pPr>
              <a:lnSpc>
                <a:spcPct val="100000"/>
              </a:lnSpc>
            </a:pPr>
            <a:r>
              <a:rPr lang="zh-CN" altLang="en-US" sz="2800" b="1">
                <a:latin typeface="+mj-lt"/>
                <a:ea typeface="黑体" panose="02010609060101010101" pitchFamily="49" charset="-122"/>
              </a:rPr>
              <a:t> </a:t>
            </a:r>
            <a:endParaRPr lang="zh-CN" altLang="en-US" sz="2800" b="1">
              <a:latin typeface="+mj-lt"/>
              <a:ea typeface="黑体" panose="02010609060101010101" pitchFamily="49" charset="-122"/>
            </a:endParaRPr>
          </a:p>
          <a:p>
            <a:pPr>
              <a:lnSpc>
                <a:spcPct val="100000"/>
              </a:lnSpc>
            </a:pPr>
            <a:endParaRPr lang="zh-CN" altLang="en-US" sz="2800" b="1">
              <a:latin typeface="+mj-lt"/>
              <a:ea typeface="黑体" panose="02010609060101010101" pitchFamily="49" charset="-122"/>
            </a:endParaRPr>
          </a:p>
          <a:p>
            <a:pPr>
              <a:lnSpc>
                <a:spcPct val="100000"/>
              </a:lnSpc>
            </a:pPr>
            <a:endParaRPr lang="en-US" altLang="zh-CN" sz="2800" b="1">
              <a:latin typeface="+mj-lt"/>
              <a:ea typeface="黑体" panose="02010609060101010101" pitchFamily="49" charset="-122"/>
            </a:endParaRPr>
          </a:p>
          <a:p>
            <a:pPr>
              <a:lnSpc>
                <a:spcPct val="100000"/>
              </a:lnSpc>
            </a:pPr>
            <a:r>
              <a:rPr lang="zh-CN" altLang="en-US" sz="2800" b="1" smtClean="0">
                <a:ea typeface="黑体" panose="02010609060101010101" pitchFamily="49" charset="-122"/>
              </a:rPr>
              <a:t>（</a:t>
            </a:r>
            <a:r>
              <a:rPr lang="en-US" altLang="zh-CN" sz="2800" b="1" smtClean="0">
                <a:ea typeface="黑体" panose="02010609060101010101" pitchFamily="49" charset="-122"/>
              </a:rPr>
              <a:t>2</a:t>
            </a:r>
            <a:r>
              <a:rPr lang="zh-CN" altLang="en-US" sz="2800" b="1" smtClean="0">
                <a:ea typeface="黑体" panose="02010609060101010101" pitchFamily="49" charset="-122"/>
              </a:rPr>
              <a:t>）</a:t>
            </a:r>
            <a:r>
              <a:rPr lang="en-US" altLang="zh-CN" sz="2800" b="1" smtClean="0">
                <a:latin typeface="+mj-lt"/>
                <a:ea typeface="黑体" panose="02010609060101010101" pitchFamily="49" charset="-122"/>
              </a:rPr>
              <a:t>[10</a:t>
            </a:r>
            <a:r>
              <a:rPr lang="en-US" altLang="zh-CN" sz="2800" b="1">
                <a:latin typeface="+mj-lt"/>
                <a:ea typeface="黑体" panose="02010609060101010101" pitchFamily="49" charset="-122"/>
              </a:rPr>
              <a:t>+(-10)]+(-5</a:t>
            </a:r>
            <a:r>
              <a:rPr lang="en-US" altLang="zh-CN" sz="2800" b="1" smtClean="0">
                <a:latin typeface="+mj-lt"/>
                <a:ea typeface="黑体" panose="02010609060101010101" pitchFamily="49" charset="-122"/>
              </a:rPr>
              <a:t>)</a:t>
            </a:r>
            <a:r>
              <a:rPr lang="zh-CN" altLang="en-US" sz="2800" b="1" smtClean="0">
                <a:latin typeface="+mj-lt"/>
                <a:ea typeface="黑体" panose="02010609060101010101" pitchFamily="49" charset="-122"/>
              </a:rPr>
              <a:t>   </a:t>
            </a:r>
            <a:r>
              <a:rPr lang="en-US" altLang="zh-CN" sz="2800" b="1" smtClean="0">
                <a:latin typeface="+mj-lt"/>
                <a:ea typeface="黑体" panose="02010609060101010101" pitchFamily="49" charset="-122"/>
              </a:rPr>
              <a:t>      </a:t>
            </a:r>
            <a:r>
              <a:rPr lang="en-US" altLang="zh-CN" sz="2800" b="1">
                <a:latin typeface="+mj-lt"/>
                <a:ea typeface="黑体" panose="02010609060101010101" pitchFamily="49" charset="-122"/>
              </a:rPr>
              <a:t>10+[(-10)+(-5</a:t>
            </a:r>
            <a:r>
              <a:rPr lang="en-US" altLang="zh-CN" sz="2800" b="1" smtClean="0">
                <a:latin typeface="+mj-lt"/>
                <a:ea typeface="黑体" panose="02010609060101010101" pitchFamily="49" charset="-122"/>
              </a:rPr>
              <a:t>)]</a:t>
            </a:r>
            <a:r>
              <a:rPr lang="en-US" altLang="zh-CN" sz="2800" b="1">
                <a:latin typeface="+mj-lt"/>
                <a:ea typeface="黑体" panose="02010609060101010101" pitchFamily="49" charset="-122"/>
              </a:rPr>
              <a:t>.</a:t>
            </a:r>
            <a:endParaRPr lang="zh-CN" altLang="en-US" sz="2800" b="1">
              <a:latin typeface="+mj-lt"/>
              <a:ea typeface="黑体" panose="02010609060101010101" pitchFamily="49" charset="-122"/>
            </a:endParaRPr>
          </a:p>
          <a:p>
            <a:pPr>
              <a:lnSpc>
                <a:spcPts val="4000"/>
              </a:lnSpc>
            </a:pPr>
            <a:endParaRPr lang="en-US" sz="2800" b="1">
              <a:latin typeface="+mj-lt"/>
              <a:ea typeface="黑体" panose="02010609060101010101" pitchFamily="49" charset="-122"/>
            </a:endParaRPr>
          </a:p>
        </p:txBody>
      </p:sp>
      <p:sp>
        <p:nvSpPr>
          <p:cNvPr id="15" name="TextBox 138"/>
          <p:cNvSpPr txBox="1"/>
          <p:nvPr>
            <p:custDataLst>
              <p:tags r:id="rId6"/>
            </p:custDataLst>
          </p:nvPr>
        </p:nvSpPr>
        <p:spPr>
          <a:xfrm>
            <a:off x="1343660" y="2665730"/>
            <a:ext cx="2075815"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 </a:t>
            </a:r>
            <a:r>
              <a:rPr lang="en-US" altLang="zh-CN" sz="2800" b="1">
                <a:solidFill>
                  <a:srgbClr val="FF0000"/>
                </a:solidFill>
                <a:ea typeface="黑体" panose="02010609060101010101" pitchFamily="49" charset="-122"/>
              </a:rPr>
              <a:t>(</a:t>
            </a:r>
            <a:r>
              <a:rPr lang="en-US" altLang="zh-CN" sz="2800" b="1" smtClean="0">
                <a:solidFill>
                  <a:srgbClr val="FF0000"/>
                </a:solidFill>
                <a:ea typeface="黑体" panose="02010609060101010101" pitchFamily="49" charset="-122"/>
              </a:rPr>
              <a:t>-1)</a:t>
            </a:r>
            <a:r>
              <a:rPr lang="en-US" altLang="zh-CN" sz="2800" b="1" smtClean="0">
                <a:solidFill>
                  <a:srgbClr val="FF0000"/>
                </a:solidFill>
                <a:latin typeface="+mj-lt"/>
                <a:ea typeface="黑体" panose="02010609060101010101" pitchFamily="49" charset="-122"/>
              </a:rPr>
              <a:t>+(-</a:t>
            </a:r>
            <a:r>
              <a:rPr lang="en-US" altLang="zh-CN" sz="2800" b="1">
                <a:solidFill>
                  <a:srgbClr val="FF0000"/>
                </a:solidFill>
                <a:latin typeface="+mj-lt"/>
                <a:ea typeface="黑体" panose="02010609060101010101" pitchFamily="49" charset="-122"/>
              </a:rPr>
              <a:t>8</a:t>
            </a:r>
            <a:r>
              <a:rPr lang="en-US" altLang="zh-CN" sz="2800" b="1" smtClean="0">
                <a:solidFill>
                  <a:srgbClr val="FF0000"/>
                </a:solidFill>
                <a:latin typeface="+mj-lt"/>
                <a:ea typeface="黑体" panose="02010609060101010101" pitchFamily="49" charset="-122"/>
              </a:rPr>
              <a:t>)</a:t>
            </a:r>
            <a:endParaRPr lang="en-US" altLang="zh-CN" sz="2800" b="1" smtClean="0">
              <a:solidFill>
                <a:srgbClr val="FF0000"/>
              </a:solidFill>
              <a:latin typeface="+mj-lt"/>
              <a:ea typeface="黑体" panose="02010609060101010101" pitchFamily="49" charset="-122"/>
            </a:endParaRPr>
          </a:p>
          <a:p>
            <a:r>
              <a:rPr lang="en-US" altLang="zh-CN" sz="2800" b="1" smtClean="0">
                <a:solidFill>
                  <a:srgbClr val="FF0000"/>
                </a:solidFill>
                <a:latin typeface="+mj-lt"/>
                <a:ea typeface="黑体" panose="02010609060101010101" pitchFamily="49" charset="-122"/>
              </a:rPr>
              <a:t>=-</a:t>
            </a:r>
            <a:r>
              <a:rPr lang="en-US" altLang="zh-CN" sz="2800" b="1">
                <a:solidFill>
                  <a:srgbClr val="FF0000"/>
                </a:solidFill>
                <a:latin typeface="+mj-lt"/>
                <a:ea typeface="黑体" panose="02010609060101010101" pitchFamily="49" charset="-122"/>
              </a:rPr>
              <a:t>9</a:t>
            </a:r>
            <a:endParaRPr lang="en-US" altLang="zh-CN" sz="2800" b="1">
              <a:solidFill>
                <a:srgbClr val="FF0000"/>
              </a:solidFill>
              <a:latin typeface="+mj-lt"/>
              <a:ea typeface="黑体" panose="02010609060101010101" pitchFamily="49" charset="-122"/>
            </a:endParaRPr>
          </a:p>
        </p:txBody>
      </p:sp>
      <p:sp>
        <p:nvSpPr>
          <p:cNvPr id="16" name="TextBox 139"/>
          <p:cNvSpPr txBox="1"/>
          <p:nvPr>
            <p:custDataLst>
              <p:tags r:id="rId7"/>
            </p:custDataLst>
          </p:nvPr>
        </p:nvSpPr>
        <p:spPr>
          <a:xfrm>
            <a:off x="4512310" y="2647950"/>
            <a:ext cx="1944370"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 </a:t>
            </a:r>
            <a:r>
              <a:rPr lang="en-US" altLang="zh-CN" sz="2800" b="1" smtClean="0">
                <a:solidFill>
                  <a:srgbClr val="FF0000"/>
                </a:solidFill>
                <a:latin typeface="+mj-lt"/>
                <a:ea typeface="黑体" panose="02010609060101010101" pitchFamily="49" charset="-122"/>
              </a:rPr>
              <a:t>2</a:t>
            </a:r>
            <a:r>
              <a:rPr lang="en-US" altLang="zh-CN" sz="2800" b="1">
                <a:solidFill>
                  <a:srgbClr val="FF0000"/>
                </a:solidFill>
                <a:latin typeface="+mj-lt"/>
                <a:ea typeface="黑体" panose="02010609060101010101" pitchFamily="49" charset="-122"/>
              </a:rPr>
              <a:t>+(-</a:t>
            </a:r>
            <a:r>
              <a:rPr lang="en-US" altLang="zh-CN" sz="2800" b="1" smtClean="0">
                <a:solidFill>
                  <a:srgbClr val="FF0000"/>
                </a:solidFill>
                <a:latin typeface="+mj-lt"/>
                <a:ea typeface="黑体" panose="02010609060101010101" pitchFamily="49" charset="-122"/>
              </a:rPr>
              <a:t>11)</a:t>
            </a:r>
            <a:endParaRPr lang="en-US" altLang="zh-CN" sz="2800" b="1" smtClean="0">
              <a:solidFill>
                <a:srgbClr val="FF0000"/>
              </a:solidFill>
              <a:latin typeface="+mj-lt"/>
              <a:ea typeface="黑体" panose="02010609060101010101" pitchFamily="49" charset="-122"/>
            </a:endParaRPr>
          </a:p>
          <a:p>
            <a:r>
              <a:rPr lang="en-US" altLang="zh-CN" sz="2800" b="1" smtClean="0">
                <a:solidFill>
                  <a:srgbClr val="FF0000"/>
                </a:solidFill>
                <a:latin typeface="+mj-lt"/>
                <a:ea typeface="黑体" panose="02010609060101010101" pitchFamily="49" charset="-122"/>
              </a:rPr>
              <a:t>=-</a:t>
            </a:r>
            <a:r>
              <a:rPr lang="en-US" altLang="zh-CN" sz="2800" b="1">
                <a:solidFill>
                  <a:srgbClr val="FF0000"/>
                </a:solidFill>
                <a:latin typeface="+mj-lt"/>
                <a:ea typeface="黑体" panose="02010609060101010101" pitchFamily="49" charset="-122"/>
              </a:rPr>
              <a:t>9</a:t>
            </a:r>
            <a:endParaRPr lang="en-US" altLang="zh-CN" sz="2800" b="1">
              <a:solidFill>
                <a:srgbClr val="FF0000"/>
              </a:solidFill>
              <a:latin typeface="+mj-lt"/>
              <a:ea typeface="黑体" panose="02010609060101010101" pitchFamily="49" charset="-122"/>
            </a:endParaRPr>
          </a:p>
        </p:txBody>
      </p:sp>
      <p:sp>
        <p:nvSpPr>
          <p:cNvPr id="17" name="TextBox 140"/>
          <p:cNvSpPr txBox="1"/>
          <p:nvPr>
            <p:custDataLst>
              <p:tags r:id="rId8"/>
            </p:custDataLst>
          </p:nvPr>
        </p:nvSpPr>
        <p:spPr>
          <a:xfrm>
            <a:off x="1343673" y="4437228"/>
            <a:ext cx="2710721"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 </a:t>
            </a:r>
            <a:r>
              <a:rPr lang="en-US" altLang="zh-CN" sz="2800" b="1" smtClean="0">
                <a:solidFill>
                  <a:srgbClr val="FF0000"/>
                </a:solidFill>
                <a:latin typeface="+mj-lt"/>
                <a:ea typeface="黑体" panose="02010609060101010101" pitchFamily="49" charset="-122"/>
              </a:rPr>
              <a:t>0</a:t>
            </a:r>
            <a:r>
              <a:rPr lang="en-US" altLang="zh-CN" sz="2800" b="1">
                <a:solidFill>
                  <a:srgbClr val="FF0000"/>
                </a:solidFill>
                <a:latin typeface="+mj-lt"/>
                <a:ea typeface="黑体" panose="02010609060101010101" pitchFamily="49" charset="-122"/>
              </a:rPr>
              <a:t>+(-5)</a:t>
            </a:r>
            <a:endParaRPr lang="en-US" altLang="zh-CN" sz="2800" b="1">
              <a:solidFill>
                <a:srgbClr val="FF0000"/>
              </a:solidFill>
              <a:latin typeface="+mj-lt"/>
              <a:ea typeface="黑体" panose="02010609060101010101" pitchFamily="49" charset="-122"/>
            </a:endParaRPr>
          </a:p>
          <a:p>
            <a:r>
              <a:rPr lang="en-US" altLang="zh-CN" sz="2800" b="1">
                <a:solidFill>
                  <a:srgbClr val="FF0000"/>
                </a:solidFill>
                <a:latin typeface="+mj-lt"/>
                <a:ea typeface="黑体" panose="02010609060101010101" pitchFamily="49" charset="-122"/>
              </a:rPr>
              <a:t>=-5</a:t>
            </a:r>
            <a:endParaRPr lang="en-US" altLang="zh-CN" sz="2800" b="1">
              <a:solidFill>
                <a:srgbClr val="FF0000"/>
              </a:solidFill>
              <a:latin typeface="+mj-lt"/>
              <a:ea typeface="黑体" panose="02010609060101010101" pitchFamily="49" charset="-122"/>
            </a:endParaRPr>
          </a:p>
        </p:txBody>
      </p:sp>
      <p:sp>
        <p:nvSpPr>
          <p:cNvPr id="18" name="TextBox 141"/>
          <p:cNvSpPr txBox="1"/>
          <p:nvPr>
            <p:custDataLst>
              <p:tags r:id="rId9"/>
            </p:custDataLst>
          </p:nvPr>
        </p:nvSpPr>
        <p:spPr>
          <a:xfrm>
            <a:off x="4536394" y="4437560"/>
            <a:ext cx="2710721" cy="953135"/>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en-US" altLang="zh-CN" sz="2800" b="1" smtClean="0">
                <a:solidFill>
                  <a:srgbClr val="FF0000"/>
                </a:solidFill>
                <a:latin typeface="+mj-lt"/>
                <a:ea typeface="黑体" panose="02010609060101010101" pitchFamily="49" charset="-122"/>
              </a:rPr>
              <a:t>=</a:t>
            </a:r>
            <a:r>
              <a:rPr lang="zh-CN" altLang="en-US" sz="2800" b="1" smtClean="0">
                <a:solidFill>
                  <a:srgbClr val="FF0000"/>
                </a:solidFill>
                <a:latin typeface="+mj-lt"/>
                <a:ea typeface="黑体" panose="02010609060101010101" pitchFamily="49" charset="-122"/>
              </a:rPr>
              <a:t> </a:t>
            </a:r>
            <a:r>
              <a:rPr lang="en-US" altLang="zh-CN" sz="2800" b="1" smtClean="0">
                <a:solidFill>
                  <a:srgbClr val="FF0000"/>
                </a:solidFill>
                <a:latin typeface="+mj-lt"/>
                <a:ea typeface="黑体" panose="02010609060101010101" pitchFamily="49" charset="-122"/>
              </a:rPr>
              <a:t>10</a:t>
            </a:r>
            <a:r>
              <a:rPr lang="en-US" altLang="zh-CN" sz="2800" b="1">
                <a:solidFill>
                  <a:srgbClr val="FF0000"/>
                </a:solidFill>
                <a:latin typeface="+mj-lt"/>
                <a:ea typeface="黑体" panose="02010609060101010101" pitchFamily="49" charset="-122"/>
              </a:rPr>
              <a:t>+(-15)</a:t>
            </a:r>
            <a:endParaRPr lang="en-US" altLang="zh-CN" sz="2800" b="1">
              <a:solidFill>
                <a:srgbClr val="FF0000"/>
              </a:solidFill>
              <a:latin typeface="+mj-lt"/>
              <a:ea typeface="黑体" panose="02010609060101010101" pitchFamily="49" charset="-122"/>
            </a:endParaRPr>
          </a:p>
          <a:p>
            <a:r>
              <a:rPr lang="en-US" altLang="zh-CN" sz="2800" b="1">
                <a:solidFill>
                  <a:srgbClr val="FF0000"/>
                </a:solidFill>
                <a:latin typeface="+mj-lt"/>
                <a:ea typeface="黑体" panose="02010609060101010101" pitchFamily="49" charset="-122"/>
              </a:rPr>
              <a:t>=-5</a:t>
            </a:r>
            <a:endParaRPr lang="en-US" altLang="zh-CN" sz="2800" b="1">
              <a:solidFill>
                <a:srgbClr val="FF0000"/>
              </a:solidFill>
              <a:latin typeface="+mj-lt"/>
              <a:ea typeface="黑体" panose="02010609060101010101" pitchFamily="49" charset="-122"/>
            </a:endParaRPr>
          </a:p>
        </p:txBody>
      </p:sp>
      <p:sp>
        <p:nvSpPr>
          <p:cNvPr id="48" name="Text Box 9"/>
          <p:cNvSpPr txBox="1">
            <a:spLocks noChangeArrowheads="1"/>
          </p:cNvSpPr>
          <p:nvPr>
            <p:custDataLst>
              <p:tags r:id="rId10"/>
            </p:custDataLst>
          </p:nvPr>
        </p:nvSpPr>
        <p:spPr bwMode="auto">
          <a:xfrm>
            <a:off x="8833028" y="4580791"/>
            <a:ext cx="3151668" cy="1383665"/>
          </a:xfrm>
          <a:prstGeom prst="rect">
            <a:avLst/>
          </a:prstGeom>
          <a:solidFill>
            <a:schemeClr val="accent1">
              <a:lumMod val="40000"/>
              <a:lumOff val="60000"/>
            </a:schemeClr>
          </a:solidFill>
          <a:ln w="63500">
            <a:solidFill>
              <a:srgbClr val="7030A0"/>
            </a:solidFill>
            <a:prstDash val="sysDash"/>
            <a:roun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ctr">
              <a:lnSpc>
                <a:spcPct val="150000"/>
              </a:lnSpc>
              <a:buClrTx/>
              <a:buSzTx/>
            </a:pPr>
            <a:r>
              <a:rPr lang="zh-CN" altLang="en-US" sz="2800" b="1">
                <a:solidFill>
                  <a:srgbClr val="FF0000"/>
                </a:solidFill>
                <a:latin typeface="Times New Roman" panose="02020603050405020304" pitchFamily="18" charset="0"/>
                <a:ea typeface="黑体" panose="02010609060101010101" pitchFamily="49" charset="-122"/>
                <a:sym typeface="+mn-ea"/>
              </a:rPr>
              <a:t>用字母表示为：</a:t>
            </a:r>
            <a:endParaRPr lang="zh-CN" altLang="en-US" sz="2800" b="1">
              <a:solidFill>
                <a:srgbClr val="FF0000"/>
              </a:solidFill>
              <a:latin typeface="Times New Roman" panose="02020603050405020304" pitchFamily="18" charset="0"/>
              <a:ea typeface="黑体" panose="02010609060101010101" pitchFamily="49" charset="-122"/>
              <a:sym typeface="+mn-ea"/>
            </a:endParaRPr>
          </a:p>
          <a:p>
            <a:pPr lvl="0" algn="ctr">
              <a:lnSpc>
                <a:spcPct val="150000"/>
              </a:lnSpc>
              <a:buClrTx/>
              <a:buSzTx/>
            </a:pPr>
            <a:r>
              <a:rPr lang="zh-CN" altLang="en-US" sz="2800" b="1">
                <a:solidFill>
                  <a:srgbClr val="FF0000"/>
                </a:solidFill>
                <a:latin typeface="Times New Roman" panose="02020603050405020304" pitchFamily="18" charset="0"/>
                <a:ea typeface="黑体" panose="02010609060101010101" pitchFamily="49" charset="-122"/>
                <a:sym typeface="+mn-ea"/>
              </a:rPr>
              <a:t>(a+b)+c=a+(b+c)</a:t>
            </a:r>
            <a:endParaRPr lang="zh-CN" altLang="en-US" sz="2800" b="1">
              <a:solidFill>
                <a:srgbClr val="FF0000"/>
              </a:solidFill>
              <a:latin typeface="Times New Roman" panose="02020603050405020304" pitchFamily="18" charset="0"/>
              <a:ea typeface="黑体" panose="02010609060101010101" pitchFamily="49" charset="-122"/>
              <a:sym typeface="+mn-ea"/>
            </a:endParaRPr>
          </a:p>
        </p:txBody>
      </p:sp>
      <p:sp>
        <p:nvSpPr>
          <p:cNvPr id="6" name="文本框 5"/>
          <p:cNvSpPr txBox="1"/>
          <p:nvPr>
            <p:custDataLst>
              <p:tags r:id="rId11"/>
            </p:custDataLst>
          </p:nvPr>
        </p:nvSpPr>
        <p:spPr bwMode="auto">
          <a:xfrm>
            <a:off x="7549515" y="1496695"/>
            <a:ext cx="4354830" cy="2676525"/>
          </a:xfrm>
          <a:prstGeom prst="rect">
            <a:avLst/>
          </a:prstGeom>
          <a:solidFill>
            <a:schemeClr val="accent1">
              <a:lumMod val="40000"/>
              <a:lumOff val="60000"/>
            </a:schemeClr>
          </a:solidFill>
          <a:ln w="63500">
            <a:solidFill>
              <a:srgbClr val="7030A0"/>
            </a:solidFill>
            <a:prstDash val="sysDash"/>
            <a:round/>
          </a:ln>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l">
              <a:lnSpc>
                <a:spcPct val="150000"/>
              </a:lnSpc>
              <a:buClrTx/>
              <a:buSzTx/>
            </a:pPr>
            <a:r>
              <a:rPr lang="zh-CN" altLang="en-US" sz="2800" b="1">
                <a:solidFill>
                  <a:srgbClr val="0070C0"/>
                </a:solidFill>
                <a:latin typeface="Times New Roman" panose="02020603050405020304" pitchFamily="18" charset="0"/>
                <a:ea typeface="黑体" panose="02010609060101010101" pitchFamily="49" charset="-122"/>
                <a:sym typeface="+mn-ea"/>
              </a:rPr>
              <a:t>有理数的加法结合律:</a:t>
            </a:r>
            <a:endParaRPr lang="zh-CN" altLang="en-US" sz="2800" b="1">
              <a:solidFill>
                <a:srgbClr val="0070C0"/>
              </a:solidFill>
              <a:latin typeface="Times New Roman" panose="02020603050405020304" pitchFamily="18" charset="0"/>
              <a:ea typeface="黑体" panose="02010609060101010101" pitchFamily="49" charset="-122"/>
              <a:sym typeface="+mn-ea"/>
            </a:endParaRPr>
          </a:p>
          <a:p>
            <a:pPr lvl="0" algn="l">
              <a:lnSpc>
                <a:spcPct val="150000"/>
              </a:lnSpc>
              <a:buClrTx/>
              <a:buSzTx/>
            </a:pPr>
            <a:r>
              <a:rPr lang="zh-CN" altLang="en-US" sz="2800" b="1">
                <a:solidFill>
                  <a:srgbClr val="0070C0"/>
                </a:solidFill>
                <a:latin typeface="Times New Roman" panose="02020603050405020304" pitchFamily="18" charset="0"/>
                <a:ea typeface="黑体" panose="02010609060101010101" pitchFamily="49" charset="-122"/>
                <a:sym typeface="+mn-ea"/>
              </a:rPr>
              <a:t>三个有理数相加，先把前两个数相加，或者先把后两个数相加，和不变。</a:t>
            </a:r>
            <a:endParaRPr lang="zh-CN" altLang="en-US" sz="2800" b="1">
              <a:solidFill>
                <a:srgbClr val="0070C0"/>
              </a:solidFill>
              <a:latin typeface="Times New Roman" panose="02020603050405020304" pitchFamily="18" charset="0"/>
              <a:ea typeface="黑体" panose="02010609060101010101" pitchFamily="49" charset="-122"/>
              <a:sym typeface="+mn-ea"/>
            </a:endParaRPr>
          </a:p>
        </p:txBody>
      </p:sp>
      <p:sp>
        <p:nvSpPr>
          <p:cNvPr id="3" name="文本框 2"/>
          <p:cNvSpPr txBox="1"/>
          <p:nvPr>
            <p:custDataLst>
              <p:tags r:id="rId12"/>
            </p:custDataLst>
          </p:nvPr>
        </p:nvSpPr>
        <p:spPr>
          <a:xfrm>
            <a:off x="198755" y="5299710"/>
            <a:ext cx="8732520" cy="138366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00000"/>
              </a:lnSpc>
            </a:pPr>
            <a:r>
              <a:rPr lang="zh-CN" altLang="en-US" sz="2800" b="1">
                <a:solidFill>
                  <a:srgbClr val="0000FF"/>
                </a:solidFill>
                <a:latin typeface="Times New Roman" panose="02020603050405020304" pitchFamily="18" charset="0"/>
                <a:ea typeface="黑体" panose="02010609060101010101" pitchFamily="49" charset="-122"/>
                <a:sym typeface="+mn-ea"/>
              </a:rPr>
              <a:t>上面两组算式能否说明加法</a:t>
            </a:r>
            <a:r>
              <a:rPr lang="zh-CN" altLang="en-US" sz="2800" b="1">
                <a:solidFill>
                  <a:srgbClr val="FF0000"/>
                </a:solidFill>
                <a:latin typeface="Times New Roman" panose="02020603050405020304" pitchFamily="18" charset="0"/>
                <a:ea typeface="黑体" panose="02010609060101010101" pitchFamily="49" charset="-122"/>
                <a:sym typeface="+mn-ea"/>
              </a:rPr>
              <a:t>结合律</a:t>
            </a:r>
            <a:r>
              <a:rPr lang="zh-CN" altLang="en-US" sz="2800" b="1">
                <a:solidFill>
                  <a:srgbClr val="0000FF"/>
                </a:solidFill>
                <a:latin typeface="Times New Roman" panose="02020603050405020304" pitchFamily="18" charset="0"/>
                <a:ea typeface="黑体" panose="02010609060101010101" pitchFamily="49" charset="-122"/>
                <a:sym typeface="+mn-ea"/>
              </a:rPr>
              <a:t>也适用于有理数呢？你能再举一些算式验证你的结论吗？试试看！</a:t>
            </a:r>
            <a:endParaRPr lang="zh-CN" altLang="en-US" sz="2800" b="1">
              <a:solidFill>
                <a:srgbClr val="0000FF"/>
              </a:solidFill>
              <a:latin typeface="Times New Roman" panose="02020603050405020304" pitchFamily="18" charset="0"/>
              <a:ea typeface="黑体" panose="02010609060101010101" pitchFamily="49" charset="-122"/>
              <a:sym typeface="+mn-ea"/>
            </a:endParaRPr>
          </a:p>
          <a:p>
            <a:pPr>
              <a:lnSpc>
                <a:spcPct val="100000"/>
              </a:lnSpc>
            </a:pPr>
            <a:r>
              <a:rPr lang="en-US" altLang="zh-CN" sz="2800" b="1">
                <a:solidFill>
                  <a:srgbClr val="FF0000"/>
                </a:solidFill>
                <a:latin typeface="Times New Roman" panose="02020603050405020304" pitchFamily="18" charset="0"/>
                <a:ea typeface="黑体" panose="02010609060101010101" pitchFamily="49" charset="-122"/>
                <a:sym typeface="+mn-ea"/>
              </a:rPr>
              <a:t>       </a:t>
            </a:r>
            <a:r>
              <a:rPr lang="zh-CN" altLang="en-US" sz="2800" b="1">
                <a:solidFill>
                  <a:srgbClr val="FF0000"/>
                </a:solidFill>
                <a:latin typeface="Times New Roman" panose="02020603050405020304" pitchFamily="18" charset="0"/>
                <a:ea typeface="黑体" panose="02010609060101010101" pitchFamily="49" charset="-122"/>
                <a:sym typeface="+mn-ea"/>
              </a:rPr>
              <a:t>加法结合律也适用于有理数。</a:t>
            </a:r>
            <a:endParaRPr lang="zh-CN" altLang="en-US" sz="2800" b="1">
              <a:solidFill>
                <a:srgbClr val="FF0000"/>
              </a:solidFill>
              <a:latin typeface="Times New Roman" panose="02020603050405020304" pitchFamily="18" charset="0"/>
              <a:ea typeface="黑体" panose="02010609060101010101" pitchFamily="49" charset="-122"/>
              <a:sym typeface="+mn-ea"/>
            </a:endParaRPr>
          </a:p>
        </p:txBody>
      </p:sp>
      <p:grpSp>
        <p:nvGrpSpPr>
          <p:cNvPr id="5" name="组合 4"/>
          <p:cNvGrpSpPr/>
          <p:nvPr>
            <p:custDataLst>
              <p:tags r:id="rId13"/>
            </p:custDataLst>
          </p:nvPr>
        </p:nvGrpSpPr>
        <p:grpSpPr>
          <a:xfrm>
            <a:off x="2220595" y="2853055"/>
            <a:ext cx="2052320" cy="521970"/>
            <a:chOff x="3497" y="4493"/>
            <a:chExt cx="3232" cy="822"/>
          </a:xfrm>
        </p:grpSpPr>
        <p:cxnSp>
          <p:nvCxnSpPr>
            <p:cNvPr id="2" name="直接箭头连接符 1"/>
            <p:cNvCxnSpPr/>
            <p:nvPr>
              <p:custDataLst>
                <p:tags r:id="rId14"/>
              </p:custDataLst>
            </p:nvPr>
          </p:nvCxnSpPr>
          <p:spPr>
            <a:xfrm>
              <a:off x="3497" y="5287"/>
              <a:ext cx="3233" cy="0"/>
            </a:xfrm>
            <a:prstGeom prst="straightConnector1">
              <a:avLst/>
            </a:prstGeom>
            <a:solidFill>
              <a:schemeClr val="accent1"/>
            </a:solidFill>
            <a:ln w="31750" cap="flat" cmpd="sng" algn="ctr">
              <a:solidFill>
                <a:srgbClr val="00B050"/>
              </a:solidFill>
              <a:prstDash val="solid"/>
              <a:round/>
              <a:headEnd type="arrow" w="med" len="med"/>
              <a:tailEnd type="arrow" w="med" len="med"/>
            </a:ln>
          </p:spPr>
        </p:cxnSp>
        <p:sp>
          <p:nvSpPr>
            <p:cNvPr id="7" name="TextBox 137"/>
            <p:cNvSpPr txBox="1"/>
            <p:nvPr>
              <p:custDataLst>
                <p:tags r:id="rId15"/>
              </p:custDataLst>
            </p:nvPr>
          </p:nvSpPr>
          <p:spPr>
            <a:xfrm>
              <a:off x="4761" y="4493"/>
              <a:ext cx="1624" cy="822"/>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smtClean="0">
                  <a:solidFill>
                    <a:srgbClr val="00B050"/>
                  </a:solidFill>
                  <a:latin typeface="+mj-lt"/>
                  <a:ea typeface="黑体" panose="02010609060101010101" pitchFamily="49" charset="-122"/>
                </a:rPr>
                <a:t>相等</a:t>
              </a:r>
              <a:endParaRPr lang="zh-CN" altLang="en-US" sz="2800" b="1" smtClean="0">
                <a:solidFill>
                  <a:srgbClr val="00B050"/>
                </a:solidFill>
                <a:latin typeface="+mj-lt"/>
                <a:ea typeface="黑体" panose="02010609060101010101" pitchFamily="49" charset="-122"/>
              </a:endParaRPr>
            </a:p>
          </p:txBody>
        </p:sp>
      </p:grpSp>
      <p:grpSp>
        <p:nvGrpSpPr>
          <p:cNvPr id="9" name="组合 8"/>
          <p:cNvGrpSpPr/>
          <p:nvPr>
            <p:custDataLst>
              <p:tags r:id="rId16"/>
            </p:custDataLst>
          </p:nvPr>
        </p:nvGrpSpPr>
        <p:grpSpPr>
          <a:xfrm>
            <a:off x="2352040" y="4592955"/>
            <a:ext cx="2052320" cy="521970"/>
            <a:chOff x="3704" y="7233"/>
            <a:chExt cx="3232" cy="822"/>
          </a:xfrm>
        </p:grpSpPr>
        <p:cxnSp>
          <p:nvCxnSpPr>
            <p:cNvPr id="4" name="直接箭头连接符 3"/>
            <p:cNvCxnSpPr/>
            <p:nvPr>
              <p:custDataLst>
                <p:tags r:id="rId17"/>
              </p:custDataLst>
            </p:nvPr>
          </p:nvCxnSpPr>
          <p:spPr>
            <a:xfrm>
              <a:off x="3704" y="8055"/>
              <a:ext cx="3233" cy="0"/>
            </a:xfrm>
            <a:prstGeom prst="straightConnector1">
              <a:avLst/>
            </a:prstGeom>
            <a:solidFill>
              <a:schemeClr val="accent1"/>
            </a:solidFill>
            <a:ln w="31750" cap="flat" cmpd="sng" algn="ctr">
              <a:solidFill>
                <a:srgbClr val="00B050"/>
              </a:solidFill>
              <a:prstDash val="solid"/>
              <a:round/>
              <a:headEnd type="arrow" w="med" len="med"/>
              <a:tailEnd type="arrow" w="med" len="med"/>
            </a:ln>
          </p:spPr>
        </p:cxnSp>
        <p:sp>
          <p:nvSpPr>
            <p:cNvPr id="8" name="TextBox 137"/>
            <p:cNvSpPr txBox="1"/>
            <p:nvPr>
              <p:custDataLst>
                <p:tags r:id="rId18"/>
              </p:custDataLst>
            </p:nvPr>
          </p:nvSpPr>
          <p:spPr>
            <a:xfrm>
              <a:off x="4761" y="7233"/>
              <a:ext cx="1624" cy="822"/>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smtClean="0">
                  <a:solidFill>
                    <a:srgbClr val="00B050"/>
                  </a:solidFill>
                  <a:latin typeface="+mj-lt"/>
                  <a:ea typeface="黑体" panose="02010609060101010101" pitchFamily="49" charset="-122"/>
                </a:rPr>
                <a:t>相等</a:t>
              </a:r>
              <a:endParaRPr lang="zh-CN" altLang="en-US" sz="2800" b="1" smtClean="0">
                <a:solidFill>
                  <a:srgbClr val="00B050"/>
                </a:solidFill>
                <a:latin typeface="+mj-lt"/>
                <a:ea typeface="黑体" panose="02010609060101010101" pitchFamily="49"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linds(horizontal)">
                                      <p:cBhvr>
                                        <p:cTn id="7" dur="500"/>
                                        <p:tgtEl>
                                          <p:spTgt spid="1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blinds(horizontal)">
                                      <p:cBhvr>
                                        <p:cTn id="12" dur="500"/>
                                        <p:tgtEl>
                                          <p:spTgt spid="15"/>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blinds(horizontal)">
                                      <p:cBhvr>
                                        <p:cTn id="17" dur="500"/>
                                        <p:tgtEl>
                                          <p:spTgt spid="16"/>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blinds(horizontal)">
                                      <p:cBhvr>
                                        <p:cTn id="22" dur="500"/>
                                        <p:tgtEl>
                                          <p:spTgt spid="17"/>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8"/>
                                        </p:tgtEl>
                                        <p:attrNameLst>
                                          <p:attrName>style.visibility</p:attrName>
                                        </p:attrNameLst>
                                      </p:cBhvr>
                                      <p:to>
                                        <p:strVal val="visible"/>
                                      </p:to>
                                    </p:set>
                                    <p:animEffect transition="in" filter="blinds(horizontal)">
                                      <p:cBhvr>
                                        <p:cTn id="27" dur="500"/>
                                        <p:tgtEl>
                                          <p:spTgt spid="18"/>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5"/>
                                        </p:tgtEl>
                                        <p:attrNameLst>
                                          <p:attrName>style.visibility</p:attrName>
                                        </p:attrNameLst>
                                      </p:cBhvr>
                                      <p:to>
                                        <p:strVal val="visible"/>
                                      </p:to>
                                    </p:set>
                                    <p:animEffect transition="in" filter="blinds(horizontal)">
                                      <p:cBhvr>
                                        <p:cTn id="32" dur="500"/>
                                        <p:tgtEl>
                                          <p:spTgt spid="5"/>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nodeType="clickEffect">
                                  <p:stCondLst>
                                    <p:cond delay="0"/>
                                  </p:stCondLst>
                                  <p:childTnLst>
                                    <p:set>
                                      <p:cBhvr>
                                        <p:cTn id="36" dur="1" fill="hold">
                                          <p:stCondLst>
                                            <p:cond delay="0"/>
                                          </p:stCondLst>
                                        </p:cTn>
                                        <p:tgtEl>
                                          <p:spTgt spid="9"/>
                                        </p:tgtEl>
                                        <p:attrNameLst>
                                          <p:attrName>style.visibility</p:attrName>
                                        </p:attrNameLst>
                                      </p:cBhvr>
                                      <p:to>
                                        <p:strVal val="visible"/>
                                      </p:to>
                                    </p:set>
                                    <p:animEffect transition="in" filter="blinds(horizontal)">
                                      <p:cBhvr>
                                        <p:cTn id="37" dur="500"/>
                                        <p:tgtEl>
                                          <p:spTgt spid="9"/>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2" presetClass="entr" presetSubtype="4" dur="500" fill="hold"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 calcmode="lin" valueType="num">
                                      <p:cBhvr additive="base">
                                        <p:cTn id="4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4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4" fill="hold" nodeType="clickPar">
                      <p:stCondLst>
                        <p:cond delay="indefinite"/>
                      </p:stCondLst>
                      <p:childTnLst>
                        <p:par>
                          <p:cTn id="45" fill="hold">
                            <p:stCondLst>
                              <p:cond delay="0"/>
                            </p:stCondLst>
                            <p:childTnLst>
                              <p:par>
                                <p:cTn id="46" presetID="2" presetClass="entr" presetSubtype="4" dur="500" fill="hold" nodeType="clickEffect">
                                  <p:stCondLst>
                                    <p:cond delay="0"/>
                                  </p:stCondLst>
                                  <p:childTnLst>
                                    <p:set>
                                      <p:cBhvr>
                                        <p:cTn id="47" dur="1" fill="hold">
                                          <p:stCondLst>
                                            <p:cond delay="0"/>
                                          </p:stCondLst>
                                        </p:cTn>
                                        <p:tgtEl>
                                          <p:spTgt spid="3">
                                            <p:txEl>
                                              <p:pRg st="1" end="1"/>
                                            </p:txEl>
                                          </p:spTgt>
                                        </p:tgtEl>
                                        <p:attrNameLst>
                                          <p:attrName>style.visibility</p:attrName>
                                        </p:attrNameLst>
                                      </p:cBhvr>
                                      <p:to>
                                        <p:strVal val="visible"/>
                                      </p:to>
                                    </p:set>
                                    <p:anim calcmode="lin" valueType="num">
                                      <p:cBhvr additive="base">
                                        <p:cTn id="4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4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0" fill="hold" nodeType="clickPar">
                      <p:stCondLst>
                        <p:cond delay="indefinite"/>
                      </p:stCondLst>
                      <p:childTnLst>
                        <p:par>
                          <p:cTn id="51" fill="hold">
                            <p:stCondLst>
                              <p:cond delay="0"/>
                            </p:stCondLst>
                            <p:childTnLst>
                              <p:par>
                                <p:cTn id="52" presetID="3" presetClass="entr" presetSubtype="10" dur="500" fill="hold" grpId="0" nodeType="clickEffect">
                                  <p:stCondLst>
                                    <p:cond delay="0"/>
                                  </p:stCondLst>
                                  <p:childTnLst>
                                    <p:set>
                                      <p:cBhvr>
                                        <p:cTn id="53" dur="1" fill="hold">
                                          <p:stCondLst>
                                            <p:cond delay="0"/>
                                          </p:stCondLst>
                                        </p:cTn>
                                        <p:tgtEl>
                                          <p:spTgt spid="6"/>
                                        </p:tgtEl>
                                        <p:attrNameLst>
                                          <p:attrName>style.visibility</p:attrName>
                                        </p:attrNameLst>
                                      </p:cBhvr>
                                      <p:to>
                                        <p:strVal val="visible"/>
                                      </p:to>
                                    </p:set>
                                    <p:animEffect transition="in" filter="blinds(horizontal)">
                                      <p:cBhvr>
                                        <p:cTn id="54" dur="500"/>
                                        <p:tgtEl>
                                          <p:spTgt spid="6"/>
                                        </p:tgtEl>
                                      </p:cBhvr>
                                    </p:animEffect>
                                  </p:childTnLst>
                                </p:cTn>
                              </p:par>
                            </p:childTnLst>
                          </p:cTn>
                        </p:par>
                      </p:childTnLst>
                    </p:cTn>
                  </p:par>
                  <p:par>
                    <p:cTn id="55" fill="hold" nodeType="clickPar">
                      <p:stCondLst>
                        <p:cond delay="indefinite"/>
                      </p:stCondLst>
                      <p:childTnLst>
                        <p:par>
                          <p:cTn id="56" fill="hold">
                            <p:stCondLst>
                              <p:cond delay="0"/>
                            </p:stCondLst>
                            <p:childTnLst>
                              <p:par>
                                <p:cTn id="57" presetID="3" presetClass="entr" presetSubtype="10" dur="500" fill="hold" grpId="0" nodeType="clickEffect">
                                  <p:stCondLst>
                                    <p:cond delay="0"/>
                                  </p:stCondLst>
                                  <p:childTnLst>
                                    <p:set>
                                      <p:cBhvr>
                                        <p:cTn id="58" dur="1" fill="hold">
                                          <p:stCondLst>
                                            <p:cond delay="0"/>
                                          </p:stCondLst>
                                        </p:cTn>
                                        <p:tgtEl>
                                          <p:spTgt spid="48"/>
                                        </p:tgtEl>
                                        <p:attrNameLst>
                                          <p:attrName>style.visibility</p:attrName>
                                        </p:attrNameLst>
                                      </p:cBhvr>
                                      <p:to>
                                        <p:strVal val="visible"/>
                                      </p:to>
                                    </p:set>
                                    <p:animEffect transition="in" filter="blinds(horizontal)">
                                      <p:cBhvr>
                                        <p:cTn id="59" dur="500"/>
                                        <p:tgtEl>
                                          <p:spTgt spid="4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5" grpId="0"/>
      <p:bldP spid="16" grpId="0"/>
      <p:bldP spid="17" grpId="0"/>
      <p:bldP spid="18" grpId="0"/>
      <p:bldP spid="6" grpId="0"/>
      <p:bldP spid="48"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2" name="矩形 1"/>
          <p:cNvSpPr/>
          <p:nvPr>
            <p:custDataLst>
              <p:tags r:id="rId4"/>
            </p:custDataLst>
          </p:nvPr>
        </p:nvSpPr>
        <p:spPr>
          <a:xfrm>
            <a:off x="767715" y="1917065"/>
            <a:ext cx="10634345" cy="4615815"/>
          </a:xfrm>
          <a:prstGeom prst="rect">
            <a:avLst/>
          </a:prstGeom>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50000"/>
              </a:lnSpc>
            </a:pPr>
            <a:r>
              <a:rPr lang="zh-CN" altLang="en-US"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rPr>
              <a:t> </a:t>
            </a:r>
            <a:r>
              <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rPr>
              <a:t>1.</a:t>
            </a:r>
            <a:r>
              <a:rPr lang="zh-CN" altLang="en-US"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rPr>
              <a:t>在有理数运算中，加法交换律、加法结合律仍然成立。</a:t>
            </a:r>
            <a:endParaRPr lang="en-US" altLang="zh-CN" sz="2800" b="1">
              <a:solidFill>
                <a:srgbClr val="7030A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800">
                <a:latin typeface="+mj-lt"/>
                <a:ea typeface="黑体" panose="02010609060101010101" pitchFamily="49" charset="-122"/>
              </a:rPr>
              <a:t>	</a:t>
            </a:r>
            <a:endParaRPr lang="en-US" altLang="zh-CN" sz="2800">
              <a:latin typeface="+mj-lt"/>
              <a:ea typeface="黑体" panose="02010609060101010101" pitchFamily="49" charset="-122"/>
            </a:endParaRPr>
          </a:p>
          <a:p>
            <a:pPr>
              <a:lnSpc>
                <a:spcPct val="150000"/>
              </a:lnSpc>
            </a:pPr>
            <a:endParaRPr lang="en-US" altLang="zh-CN" sz="2800" smtClean="0">
              <a:latin typeface="+mj-lt"/>
              <a:ea typeface="黑体" panose="02010609060101010101" pitchFamily="49" charset="-122"/>
            </a:endParaRPr>
          </a:p>
          <a:p>
            <a:pPr>
              <a:lnSpc>
                <a:spcPct val="150000"/>
              </a:lnSpc>
            </a:pPr>
            <a:endPar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endPar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rPr>
              <a:t> 2. 加法交换律与结合律同样适用于</a:t>
            </a:r>
            <a:r>
              <a:rPr lang="en-US" altLang="zh-CN" sz="2800" b="1" smtClean="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三个以上</a:t>
            </a:r>
            <a:r>
              <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rPr>
              <a:t>有理数相加。</a:t>
            </a:r>
            <a:endPar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en-US" altLang="zh-CN" sz="2800" b="1" smtClean="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注意：</a:t>
            </a:r>
            <a:r>
              <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rPr>
              <a:t>用加法交换律时，一定要</a:t>
            </a:r>
            <a:r>
              <a:rPr lang="en-US" altLang="zh-CN" sz="2800" b="1" smtClean="0">
                <a:solidFill>
                  <a:srgbClr val="FF0000"/>
                </a:solidFill>
                <a:latin typeface="微软雅黑" panose="020b0503020204020204" pitchFamily="34" charset="-122"/>
                <a:ea typeface="微软雅黑" panose="020b0503020204020204" pitchFamily="34" charset="-122"/>
                <a:cs typeface="微软雅黑" panose="020b0503020204020204" pitchFamily="34" charset="-122"/>
              </a:rPr>
              <a:t>连同加数的符号</a:t>
            </a:r>
            <a:r>
              <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rPr>
              <a:t>一起交换。</a:t>
            </a:r>
            <a:endParaRPr lang="en-US" altLang="zh-CN" sz="2800" b="1" smtClean="0">
              <a:solidFill>
                <a:srgbClr val="7030A0"/>
              </a:solidFill>
              <a:latin typeface="微软雅黑" panose="020b0503020204020204" pitchFamily="34" charset="-122"/>
              <a:ea typeface="微软雅黑" panose="020b0503020204020204" pitchFamily="34" charset="-122"/>
              <a:cs typeface="微软雅黑" panose="020b0503020204020204" pitchFamily="34" charset="-122"/>
            </a:endParaRPr>
          </a:p>
        </p:txBody>
      </p:sp>
      <p:sp>
        <p:nvSpPr>
          <p:cNvPr id="11270" name="MH_SubTitle_4"/>
          <p:cNvSpPr txBox="1"/>
          <p:nvPr>
            <p:custDataLst>
              <p:tags r:id="rId5"/>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二、新知探究</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13355" name="圆角矩形 31"/>
          <p:cNvSpPr/>
          <p:nvPr>
            <p:custDataLst>
              <p:tags r:id="rId6"/>
            </p:custDataLst>
          </p:nvPr>
        </p:nvSpPr>
        <p:spPr>
          <a:xfrm>
            <a:off x="263208" y="1412558"/>
            <a:ext cx="1728787" cy="501650"/>
          </a:xfrm>
          <a:prstGeom prst="roundRect">
            <a:avLst>
              <a:gd name="adj" fmla="val 16667"/>
            </a:avLst>
          </a:prstGeom>
          <a:solidFill>
            <a:schemeClr val="accent1">
              <a:lumMod val="90000"/>
            </a:schemeClr>
          </a:solidFill>
          <a:ln w="53975" cap="flat" cmpd="sng">
            <a:solidFill>
              <a:srgbClr val="0070C0"/>
            </a:solidFill>
            <a:prstDash val="solid"/>
            <a:round/>
            <a:headEnd type="none" w="med" len="med"/>
            <a:tailEnd type="none" w="med" len="med"/>
          </a:ln>
        </p:spPr>
        <p:txBody>
          <a:bodyPr anchor="t" anchorCtr="0">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lvl="0" algn="ctr">
              <a:buClrTx/>
              <a:buSzTx/>
            </a:pPr>
            <a:r>
              <a:rPr lang="zh-CN" altLang="en-US" sz="2400" b="1">
                <a:solidFill>
                  <a:srgbClr val="5CB04E"/>
                </a:solidFill>
                <a:latin typeface="微软雅黑" panose="020b0503020204020204" pitchFamily="34" charset="-122"/>
                <a:ea typeface="微软雅黑" panose="020b0503020204020204" pitchFamily="34" charset="-122"/>
                <a:sym typeface="+mn-ea"/>
              </a:rPr>
              <a:t>知识归纳</a:t>
            </a:r>
            <a:endParaRPr lang="zh-CN" altLang="en-US" sz="2400" b="1">
              <a:solidFill>
                <a:srgbClr val="5CB04E"/>
              </a:solidFill>
              <a:latin typeface="微软雅黑" panose="020b0503020204020204" pitchFamily="34" charset="-122"/>
              <a:ea typeface="微软雅黑" panose="020b0503020204020204" pitchFamily="34" charset="-122"/>
              <a:sym typeface="+mn-ea"/>
            </a:endParaRPr>
          </a:p>
        </p:txBody>
      </p:sp>
      <p:graphicFrame>
        <p:nvGraphicFramePr>
          <p:cNvPr id="12" name="表格 11"/>
          <p:cNvGraphicFramePr>
            <a:graphicFrameLocks noGrp="1"/>
          </p:cNvGraphicFramePr>
          <p:nvPr>
            <p:custDataLst>
              <p:tags r:id="rId7"/>
            </p:custDataLst>
          </p:nvPr>
        </p:nvGraphicFramePr>
        <p:xfrm>
          <a:off x="542290" y="2925445"/>
          <a:ext cx="10247630" cy="2047875"/>
        </p:xfrm>
        <a:graphic>
          <a:graphicData uri="http://schemas.openxmlformats.org/drawingml/2006/table">
            <a:tbl>
              <a:tblPr/>
              <a:tblGrid>
                <a:gridCol w="2067560"/>
                <a:gridCol w="5147310"/>
                <a:gridCol w="3032760"/>
              </a:tblGrid>
              <a:tr h="438785">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运算律</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文字叙述</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字母表示</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r>
              <a:tr h="731520">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加法交换律</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两个有理数相加，交换加数的位置，和不变。</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a+b=b+a</a:t>
                      </a:r>
                      <a:r>
                        <a:rPr lang="en-US" sz="2400" b="1">
                          <a:latin typeface="微软雅黑" panose="020b0503020204020204" pitchFamily="34" charset="-122"/>
                          <a:ea typeface="微软雅黑" panose="020b0503020204020204" pitchFamily="34" charset="-122"/>
                          <a:cs typeface="Calibri" panose="020f0502020204030204" charset="0"/>
                        </a:rPr>
                        <a:t> </a:t>
                      </a:r>
                      <a:endParaRPr lang="en-US" altLang="en-US" sz="2400" b="1">
                        <a:latin typeface="微软雅黑" panose="020b0503020204020204" pitchFamily="34" charset="-122"/>
                        <a:ea typeface="微软雅黑" panose="020b0503020204020204" pitchFamily="34" charset="-122"/>
                        <a:cs typeface="Calibri" panose="020f0502020204030204" charset="0"/>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r>
              <a:tr h="877570">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加法结合律</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三个</a:t>
                      </a:r>
                      <a:r>
                        <a:rPr lang="zh-CN" altLang="en-US" sz="2400" b="1">
                          <a:latin typeface="微软雅黑" panose="020b0503020204020204" pitchFamily="34" charset="-122"/>
                          <a:ea typeface="微软雅黑" panose="020b0503020204020204" pitchFamily="34" charset="-122"/>
                          <a:cs typeface="宋体" panose="02010600030101010101" pitchFamily="2" charset="-122"/>
                        </a:rPr>
                        <a:t>有理</a:t>
                      </a:r>
                      <a:r>
                        <a:rPr lang="en-US" sz="2400" b="1">
                          <a:latin typeface="微软雅黑" panose="020b0503020204020204" pitchFamily="34" charset="-122"/>
                          <a:ea typeface="微软雅黑" panose="020b0503020204020204" pitchFamily="34" charset="-122"/>
                          <a:cs typeface="宋体" panose="02010600030101010101" pitchFamily="2" charset="-122"/>
                        </a:rPr>
                        <a:t>数相加，先把前两个数相加，或者先把后两个数相加，和不变。</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c>
                  <a:txBody>
                    <a:bodyPr vert="horz" wrap="square"/>
                    <a:lstStyle/>
                    <a:p>
                      <a:pPr indent="0" algn="ctr">
                        <a:buNone/>
                      </a:pPr>
                      <a:r>
                        <a:rPr lang="en-US" sz="2400" b="1">
                          <a:latin typeface="微软雅黑" panose="020b0503020204020204" pitchFamily="34" charset="-122"/>
                          <a:ea typeface="微软雅黑" panose="020b0503020204020204" pitchFamily="34" charset="-122"/>
                          <a:cs typeface="宋体" panose="02010600030101010101" pitchFamily="2" charset="-122"/>
                        </a:rPr>
                        <a:t>(a+b)+c=a+(b+c)</a:t>
                      </a:r>
                      <a:endParaRPr lang="en-US" altLang="en-US" sz="2400" b="1">
                        <a:latin typeface="微软雅黑" panose="020b0503020204020204" pitchFamily="34" charset="-122"/>
                        <a:ea typeface="微软雅黑" panose="020b0503020204020204" pitchFamily="34" charset="-122"/>
                        <a:cs typeface="宋体" panose="02010600030101010101" pitchFamily="2" charset="-122"/>
                      </a:endParaRPr>
                    </a:p>
                  </a:txBody>
                  <a:tcPr marL="68580" marR="68580" marT="0" marB="0">
                    <a:lnL w="12700" cap="flat" cmpd="sng">
                      <a:solidFill>
                        <a:srgbClr val="080000"/>
                      </a:solidFill>
                      <a:prstDash val="solid"/>
                      <a:headEnd type="none" w="med" len="med"/>
                      <a:tailEnd type="none" w="med" len="med"/>
                    </a:lnL>
                    <a:lnR w="12700" cap="flat" cmpd="sng">
                      <a:solidFill>
                        <a:srgbClr val="080000"/>
                      </a:solidFill>
                      <a:prstDash val="solid"/>
                      <a:headEnd type="none" w="med" len="med"/>
                      <a:tailEnd type="none" w="med" len="med"/>
                    </a:lnR>
                    <a:lnT w="12700" cap="flat" cmpd="sng">
                      <a:solidFill>
                        <a:srgbClr val="080000"/>
                      </a:solidFill>
                      <a:prstDash val="solid"/>
                      <a:headEnd type="none" w="med" len="med"/>
                      <a:tailEnd type="none" w="med" len="med"/>
                    </a:lnT>
                    <a:lnB w="12700" cap="flat" cmpd="sng">
                      <a:solidFill>
                        <a:srgbClr val="080000"/>
                      </a:solidFill>
                      <a:prstDash val="solid"/>
                      <a:headEnd type="none" w="med" len="med"/>
                      <a:tailEnd type="none" w="med" len="med"/>
                    </a:lnB>
                    <a:lnTlToBr>
                      <a:noFill/>
                    </a:lnTlToBr>
                    <a:lnBlToTr>
                      <a:noFill/>
                    </a:lnBlToTr>
                    <a:solidFill>
                      <a:schemeClr val="bg1"/>
                    </a:solidFill>
                  </a:tcPr>
                </a:tc>
              </a:tr>
            </a:tbl>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 presetClass="entr" presetSubtype="4"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3" presetClass="entr" presetSubtype="10" dur="500"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Effect transition="in" filter="blinds(horizontal)">
                                      <p:cBhvr>
                                        <p:cTn id="13" dur="500"/>
                                        <p:tgtEl>
                                          <p:spTgt spid="12"/>
                                        </p:tgtEl>
                                      </p:cBhvr>
                                    </p:animEffect>
                                  </p:childTnLst>
                                </p:cTn>
                              </p:par>
                            </p:childTnLst>
                          </p:cTn>
                        </p:par>
                      </p:childTnLst>
                    </p:cTn>
                  </p:par>
                  <p:par>
                    <p:cTn id="14" fill="hold" nodeType="clickPar">
                      <p:stCondLst>
                        <p:cond delay="indefinite"/>
                      </p:stCondLst>
                      <p:childTnLst>
                        <p:par>
                          <p:cTn id="15" fill="hold">
                            <p:stCondLst>
                              <p:cond delay="0"/>
                            </p:stCondLst>
                            <p:childTnLst>
                              <p:par>
                                <p:cTn id="16" presetID="3" presetClass="entr" presetSubtype="10" dur="500" fill="hold" nodeType="clickEffect">
                                  <p:stCondLst>
                                    <p:cond delay="0"/>
                                  </p:stCondLst>
                                  <p:childTnLst>
                                    <p:set>
                                      <p:cBhvr>
                                        <p:cTn id="17" dur="1" fill="hold">
                                          <p:stCondLst>
                                            <p:cond delay="0"/>
                                          </p:stCondLst>
                                        </p:cTn>
                                        <p:tgtEl>
                                          <p:spTgt spid="2">
                                            <p:txEl>
                                              <p:pRg st="5" end="5"/>
                                            </p:txEl>
                                          </p:spTgt>
                                        </p:tgtEl>
                                        <p:attrNameLst>
                                          <p:attrName>style.visibility</p:attrName>
                                        </p:attrNameLst>
                                      </p:cBhvr>
                                      <p:to>
                                        <p:strVal val="visible"/>
                                      </p:to>
                                    </p:set>
                                    <p:animEffect transition="in" filter="blinds(horizontal)">
                                      <p:cBhvr>
                                        <p:cTn id="18" dur="500"/>
                                        <p:tgtEl>
                                          <p:spTgt spid="2">
                                            <p:txEl>
                                              <p:pRg st="5" end="5"/>
                                            </p:txEl>
                                          </p:spTgt>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3" presetClass="entr" presetSubtype="10" dur="500" fill="hold" nodeType="click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blinds(horizontal)">
                                      <p:cBhvr>
                                        <p:cTn id="23" dur="500"/>
                                        <p:tgtEl>
                                          <p:spTgt spid="2">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270" name="MH_SubTitle_4"/>
          <p:cNvSpPr txBox="1"/>
          <p:nvPr>
            <p:custDataLst>
              <p:tags r:id="rId4"/>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二、新知探究</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5" name="文本框 99"/>
          <p:cNvSpPr txBox="1"/>
          <p:nvPr>
            <p:custDataLst>
              <p:tags r:id="rId5"/>
            </p:custDataLst>
          </p:nvPr>
        </p:nvSpPr>
        <p:spPr>
          <a:xfrm>
            <a:off x="169545" y="1412875"/>
            <a:ext cx="4827905" cy="5219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indent="266700">
              <a:lnSpc>
                <a:spcPct val="100000"/>
              </a:lnSpc>
            </a:pPr>
            <a:r>
              <a:rPr lang="zh-CN" altLang="en-US" sz="2800" b="1">
                <a:solidFill>
                  <a:srgbClr val="FF0000"/>
                </a:solidFill>
                <a:highlight>
                  <a:srgbClr val="FFFF00"/>
                </a:highlight>
                <a:latin typeface="微软雅黑" panose="020b0503020204020204" pitchFamily="34" charset="-122"/>
                <a:ea typeface="微软雅黑" panose="020b0503020204020204" pitchFamily="34" charset="-122"/>
              </a:rPr>
              <a:t>探究二：加法运算律的应用</a:t>
            </a:r>
            <a:endParaRPr lang="zh-CN" altLang="en-US" sz="2800" b="1">
              <a:solidFill>
                <a:srgbClr val="FF0000"/>
              </a:solidFill>
              <a:highlight>
                <a:srgbClr val="FFFF00"/>
              </a:highlight>
              <a:latin typeface="微软雅黑" panose="020b0503020204020204" pitchFamily="34" charset="-122"/>
              <a:ea typeface="微软雅黑" panose="020b0503020204020204" pitchFamily="34" charset="-122"/>
            </a:endParaRPr>
          </a:p>
        </p:txBody>
      </p:sp>
      <p:sp>
        <p:nvSpPr>
          <p:cNvPr id="54277" name="Text Box 5"/>
          <p:cNvSpPr txBox="1">
            <a:spLocks noChangeArrowheads="1"/>
          </p:cNvSpPr>
          <p:nvPr>
            <p:custDataLst>
              <p:tags r:id="rId6"/>
            </p:custDataLst>
          </p:nvPr>
        </p:nvSpPr>
        <p:spPr bwMode="auto">
          <a:xfrm>
            <a:off x="323850" y="1922145"/>
            <a:ext cx="8847455" cy="1297305"/>
          </a:xfrm>
          <a:prstGeom prst="rect">
            <a:avLst/>
          </a:prstGeom>
          <a:noFill/>
          <a:ln w="9525">
            <a:noFill/>
            <a:miter lim="800000"/>
          </a:ln>
          <a:effectLst/>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en-US" altLang="zh-CN" sz="2800" b="1" noProof="1">
                <a:solidFill>
                  <a:srgbClr val="7030A0"/>
                </a:solidFill>
                <a:effectLst>
                  <a:outerShdw blurRad="38100" dist="38100" dir="2700000">
                    <a:srgbClr val="FFFFFF"/>
                  </a:outerShdw>
                </a:effectLst>
                <a:latin typeface="微软雅黑" panose="020b0503020204020204" pitchFamily="34" charset="-122"/>
                <a:ea typeface="微软雅黑" panose="020b0503020204020204" pitchFamily="34" charset="-122"/>
                <a:cs typeface="微软雅黑" panose="020b0503020204020204" pitchFamily="34" charset="-122"/>
              </a:rPr>
              <a:t>1.</a:t>
            </a:r>
            <a:r>
              <a:rPr lang="zh-CN" altLang="en-US" sz="2800" b="1" noProof="1">
                <a:solidFill>
                  <a:srgbClr val="7030A0"/>
                </a:solidFill>
                <a:effectLst>
                  <a:outerShdw blurRad="38100" dist="38100" dir="2700000">
                    <a:srgbClr val="FFFFFF"/>
                  </a:outerShdw>
                </a:effectLst>
                <a:latin typeface="微软雅黑" panose="020b0503020204020204" pitchFamily="34" charset="-122"/>
                <a:ea typeface="微软雅黑" panose="020b0503020204020204" pitchFamily="34" charset="-122"/>
                <a:cs typeface="微软雅黑" panose="020b0503020204020204" pitchFamily="34" charset="-122"/>
              </a:rPr>
              <a:t>利用加法运算律进行简便运算</a:t>
            </a:r>
            <a:endParaRPr lang="zh-CN" altLang="en-US" sz="2800" b="1" noProof="1">
              <a:solidFill>
                <a:srgbClr val="7030A0"/>
              </a:solidFill>
              <a:effectLst>
                <a:outerShdw blurRad="38100" dist="38100" dir="2700000">
                  <a:srgbClr val="FFFFFF"/>
                </a:outerShdw>
              </a:effectLst>
              <a:latin typeface="微软雅黑" panose="020b0503020204020204" pitchFamily="34" charset="-122"/>
              <a:ea typeface="微软雅黑" panose="020b0503020204020204" pitchFamily="34" charset="-122"/>
              <a:cs typeface="微软雅黑" panose="020b0503020204020204" pitchFamily="34" charset="-122"/>
            </a:endParaRPr>
          </a:p>
          <a:p>
            <a:pPr>
              <a:lnSpc>
                <a:spcPct val="150000"/>
              </a:lnSpc>
            </a:pP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计算：（</a:t>
            </a:r>
            <a:r>
              <a:rPr lang="en-US" altLang="zh-CN"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1</a:t>
            </a: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a:t>
            </a:r>
            <a:r>
              <a:rPr lang="en-US" altLang="zh-CN"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31 +</a:t>
            </a: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a:t>
            </a:r>
            <a:r>
              <a:rPr lang="en-US" altLang="zh-CN"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-28</a:t>
            </a: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a:t>
            </a:r>
            <a:r>
              <a:rPr lang="en-US" altLang="zh-CN"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+ 28 + 69                      </a:t>
            </a:r>
            <a:r>
              <a:rPr lang="en-US" altLang="zh-CN" sz="2800" b="1">
                <a:effectLst>
                  <a:outerShdw blurRad="38100" dist="38100" dir="2700000">
                    <a:srgbClr val="FFFFFF"/>
                  </a:outerShdw>
                </a:effectLst>
                <a:latin typeface="Times New Roman" panose="02020603050405020304" pitchFamily="18" charset="0"/>
                <a:ea typeface="黑体" panose="02010609060101010101" pitchFamily="49" charset="-122"/>
                <a:cs typeface="+mn-ea"/>
                <a:sym typeface="+mn-ea"/>
              </a:rPr>
              <a:t>   </a:t>
            </a:r>
            <a:endParaRPr lang="en-US" altLang="zh-CN" sz="2800" b="1" noProof="1">
              <a:effectLst>
                <a:outerShdw blurRad="38100" dist="38100" dir="2700000">
                  <a:srgbClr val="FFFFFF"/>
                </a:outerShdw>
              </a:effectLst>
              <a:latin typeface="Times New Roman" panose="02020603050405020304" pitchFamily="18" charset="0"/>
              <a:ea typeface="黑体" panose="02010609060101010101" pitchFamily="49" charset="-122"/>
            </a:endParaRPr>
          </a:p>
        </p:txBody>
      </p:sp>
      <p:sp>
        <p:nvSpPr>
          <p:cNvPr id="54278" name="Text Box 6"/>
          <p:cNvSpPr txBox="1"/>
          <p:nvPr>
            <p:custDataLst>
              <p:tags r:id="rId7"/>
            </p:custDataLst>
          </p:nvPr>
        </p:nvSpPr>
        <p:spPr>
          <a:xfrm>
            <a:off x="323850" y="3803333"/>
            <a:ext cx="5580063" cy="521970"/>
          </a:xfrm>
          <a:prstGeom prst="rect">
            <a:avLst/>
          </a:prstGeom>
          <a:noFill/>
          <a:ln w="9525">
            <a:noFill/>
          </a:ln>
        </p:spPr>
        <p:txBody>
          <a:bodyPr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zh-CN" altLang="en-US" sz="2800" b="1">
                <a:solidFill>
                  <a:srgbClr val="FF0000"/>
                </a:solidFill>
                <a:latin typeface="Times New Roman" panose="02020603050405020304" pitchFamily="18" charset="0"/>
                <a:ea typeface="黑体" panose="02010609060101010101" pitchFamily="49" charset="-122"/>
              </a:rPr>
              <a:t>解：（</a:t>
            </a:r>
            <a:r>
              <a:rPr lang="en-US" altLang="zh-CN" sz="2800" b="1">
                <a:solidFill>
                  <a:srgbClr val="FF0000"/>
                </a:solidFill>
                <a:latin typeface="Times New Roman" panose="02020603050405020304" pitchFamily="18" charset="0"/>
                <a:ea typeface="黑体" panose="02010609060101010101" pitchFamily="49" charset="-122"/>
              </a:rPr>
              <a:t>1</a:t>
            </a:r>
            <a:r>
              <a:rPr lang="zh-CN" altLang="en-US" sz="2800" b="1">
                <a:solidFill>
                  <a:srgbClr val="FF0000"/>
                </a:solidFill>
                <a:latin typeface="Times New Roman" panose="02020603050405020304" pitchFamily="18" charset="0"/>
                <a:ea typeface="黑体" panose="02010609060101010101" pitchFamily="49" charset="-122"/>
              </a:rPr>
              <a:t>）</a:t>
            </a:r>
            <a:r>
              <a:rPr lang="en-US" altLang="zh-CN" sz="2800" b="1">
                <a:solidFill>
                  <a:srgbClr val="FF0000"/>
                </a:solidFill>
                <a:latin typeface="Times New Roman" panose="02020603050405020304" pitchFamily="18" charset="0"/>
                <a:ea typeface="黑体" panose="02010609060101010101" pitchFamily="49" charset="-122"/>
              </a:rPr>
              <a:t>31 +</a:t>
            </a:r>
            <a:r>
              <a:rPr lang="zh-CN" altLang="en-US" sz="2800" b="1">
                <a:solidFill>
                  <a:srgbClr val="FF0000"/>
                </a:solidFill>
                <a:latin typeface="Times New Roman" panose="02020603050405020304" pitchFamily="18" charset="0"/>
                <a:ea typeface="黑体" panose="02010609060101010101" pitchFamily="49" charset="-122"/>
              </a:rPr>
              <a:t>（</a:t>
            </a:r>
            <a:r>
              <a:rPr lang="en-US" altLang="zh-CN" sz="2800" b="1">
                <a:solidFill>
                  <a:srgbClr val="FF0000"/>
                </a:solidFill>
                <a:latin typeface="Times New Roman" panose="02020603050405020304" pitchFamily="18" charset="0"/>
                <a:ea typeface="黑体" panose="02010609060101010101" pitchFamily="49" charset="-122"/>
              </a:rPr>
              <a:t>-28</a:t>
            </a:r>
            <a:r>
              <a:rPr lang="zh-CN" altLang="en-US" sz="2800" b="1">
                <a:solidFill>
                  <a:srgbClr val="FF0000"/>
                </a:solidFill>
                <a:latin typeface="Times New Roman" panose="02020603050405020304" pitchFamily="18" charset="0"/>
                <a:ea typeface="黑体" panose="02010609060101010101" pitchFamily="49" charset="-122"/>
              </a:rPr>
              <a:t>）</a:t>
            </a:r>
            <a:r>
              <a:rPr lang="en-US" altLang="zh-CN" sz="2800" b="1">
                <a:solidFill>
                  <a:srgbClr val="FF0000"/>
                </a:solidFill>
                <a:latin typeface="Times New Roman" panose="02020603050405020304" pitchFamily="18" charset="0"/>
                <a:ea typeface="黑体" panose="02010609060101010101" pitchFamily="49" charset="-122"/>
              </a:rPr>
              <a:t>+ 28 + 69</a:t>
            </a:r>
            <a:endParaRPr lang="en-US" altLang="zh-CN" sz="2800" b="1">
              <a:solidFill>
                <a:srgbClr val="FF0000"/>
              </a:solidFill>
              <a:latin typeface="Times New Roman" panose="02020603050405020304" pitchFamily="18" charset="0"/>
              <a:ea typeface="黑体" panose="02010609060101010101" pitchFamily="49" charset="-122"/>
            </a:endParaRPr>
          </a:p>
        </p:txBody>
      </p:sp>
      <p:sp>
        <p:nvSpPr>
          <p:cNvPr id="54279" name="Text Box 7"/>
          <p:cNvSpPr txBox="1"/>
          <p:nvPr>
            <p:custDataLst>
              <p:tags r:id="rId8"/>
            </p:custDataLst>
          </p:nvPr>
        </p:nvSpPr>
        <p:spPr>
          <a:xfrm>
            <a:off x="1662113" y="4394200"/>
            <a:ext cx="8197850" cy="5219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2800" b="1">
                <a:solidFill>
                  <a:srgbClr val="FF0000"/>
                </a:solidFill>
                <a:latin typeface="Times New Roman" panose="02020603050405020304" pitchFamily="18" charset="0"/>
                <a:ea typeface="黑体" panose="02010609060101010101" pitchFamily="49" charset="-122"/>
              </a:rPr>
              <a:t>=31 + 69 + [</a:t>
            </a:r>
            <a:r>
              <a:rPr lang="zh-CN" altLang="en-US" sz="2800" b="1">
                <a:solidFill>
                  <a:srgbClr val="FF0000"/>
                </a:solidFill>
                <a:latin typeface="Times New Roman" panose="02020603050405020304" pitchFamily="18" charset="0"/>
                <a:ea typeface="黑体" panose="02010609060101010101" pitchFamily="49" charset="-122"/>
              </a:rPr>
              <a:t>（</a:t>
            </a:r>
            <a:r>
              <a:rPr lang="en-US" altLang="zh-CN" sz="2800" b="1">
                <a:solidFill>
                  <a:srgbClr val="FF0000"/>
                </a:solidFill>
                <a:latin typeface="Times New Roman" panose="02020603050405020304" pitchFamily="18" charset="0"/>
                <a:ea typeface="黑体" panose="02010609060101010101" pitchFamily="49" charset="-122"/>
              </a:rPr>
              <a:t>-28</a:t>
            </a:r>
            <a:r>
              <a:rPr lang="zh-CN" altLang="en-US" sz="2800" b="1">
                <a:solidFill>
                  <a:srgbClr val="FF0000"/>
                </a:solidFill>
                <a:latin typeface="Times New Roman" panose="02020603050405020304" pitchFamily="18" charset="0"/>
                <a:ea typeface="黑体" panose="02010609060101010101" pitchFamily="49" charset="-122"/>
              </a:rPr>
              <a:t>）</a:t>
            </a:r>
            <a:r>
              <a:rPr lang="en-US" altLang="zh-CN" sz="2800" b="1">
                <a:solidFill>
                  <a:srgbClr val="FF0000"/>
                </a:solidFill>
                <a:latin typeface="Times New Roman" panose="02020603050405020304" pitchFamily="18" charset="0"/>
                <a:ea typeface="黑体" panose="02010609060101010101" pitchFamily="49" charset="-122"/>
              </a:rPr>
              <a:t>+ 28 ] </a:t>
            </a:r>
            <a:r>
              <a:rPr lang="zh-CN" altLang="en-US" sz="2800" b="1">
                <a:solidFill>
                  <a:srgbClr val="FF0000"/>
                </a:solidFill>
                <a:latin typeface="Times New Roman" panose="02020603050405020304" pitchFamily="18" charset="0"/>
                <a:ea typeface="黑体" panose="02010609060101010101" pitchFamily="49" charset="-122"/>
              </a:rPr>
              <a:t>（加法交换律和结合律 ）</a:t>
            </a:r>
            <a:endParaRPr lang="zh-CN" altLang="en-US" sz="2800" b="1">
              <a:solidFill>
                <a:srgbClr val="FF0000"/>
              </a:solidFill>
              <a:latin typeface="Times New Roman" panose="02020603050405020304" pitchFamily="18" charset="0"/>
              <a:ea typeface="黑体" panose="02010609060101010101" pitchFamily="49" charset="-122"/>
            </a:endParaRPr>
          </a:p>
        </p:txBody>
      </p:sp>
      <p:sp>
        <p:nvSpPr>
          <p:cNvPr id="54280" name="Text Box 8"/>
          <p:cNvSpPr txBox="1"/>
          <p:nvPr>
            <p:custDataLst>
              <p:tags r:id="rId9"/>
            </p:custDataLst>
          </p:nvPr>
        </p:nvSpPr>
        <p:spPr>
          <a:xfrm>
            <a:off x="1589088" y="4993323"/>
            <a:ext cx="1387475" cy="5219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2800" b="1">
                <a:solidFill>
                  <a:srgbClr val="FF0000"/>
                </a:solidFill>
                <a:latin typeface="Times New Roman" panose="02020603050405020304" pitchFamily="18" charset="0"/>
                <a:ea typeface="黑体" panose="02010609060101010101" pitchFamily="49" charset="-122"/>
              </a:rPr>
              <a:t>=100+0 </a:t>
            </a:r>
            <a:endParaRPr lang="en-US" altLang="zh-CN" sz="2800" b="1">
              <a:solidFill>
                <a:srgbClr val="FF0000"/>
              </a:solidFill>
              <a:latin typeface="Times New Roman" panose="02020603050405020304" pitchFamily="18" charset="0"/>
              <a:ea typeface="黑体" panose="02010609060101010101" pitchFamily="49" charset="-122"/>
            </a:endParaRPr>
          </a:p>
        </p:txBody>
      </p:sp>
      <p:sp>
        <p:nvSpPr>
          <p:cNvPr id="54281" name="Text Box 9"/>
          <p:cNvSpPr txBox="1"/>
          <p:nvPr>
            <p:custDataLst>
              <p:tags r:id="rId10"/>
            </p:custDataLst>
          </p:nvPr>
        </p:nvSpPr>
        <p:spPr>
          <a:xfrm>
            <a:off x="1590358" y="5515928"/>
            <a:ext cx="1611312" cy="5219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spcBef>
                <a:spcPct val="50000"/>
              </a:spcBef>
            </a:pPr>
            <a:r>
              <a:rPr lang="en-US" altLang="zh-CN" sz="2800" b="1">
                <a:solidFill>
                  <a:srgbClr val="FF0000"/>
                </a:solidFill>
                <a:latin typeface="Times New Roman" panose="02020603050405020304" pitchFamily="18" charset="0"/>
                <a:ea typeface="黑体" panose="02010609060101010101" pitchFamily="49" charset="-122"/>
              </a:rPr>
              <a:t>=100.</a:t>
            </a:r>
            <a:endParaRPr lang="en-US" altLang="zh-CN" sz="2800" b="1">
              <a:solidFill>
                <a:srgbClr val="FF0000"/>
              </a:solidFill>
              <a:latin typeface="Times New Roman" panose="02020603050405020304" pitchFamily="18" charset="0"/>
              <a:ea typeface="黑体" panose="02010609060101010101" pitchFamily="49" charset="-122"/>
            </a:endParaRPr>
          </a:p>
        </p:txBody>
      </p:sp>
      <p:sp>
        <p:nvSpPr>
          <p:cNvPr id="61" name="圆角矩形 60"/>
          <p:cNvSpPr/>
          <p:nvPr>
            <p:custDataLst>
              <p:tags r:id="rId11"/>
            </p:custDataLst>
          </p:nvPr>
        </p:nvSpPr>
        <p:spPr>
          <a:xfrm>
            <a:off x="2783840" y="3745865"/>
            <a:ext cx="1751965" cy="648335"/>
          </a:xfrm>
          <a:prstGeom prst="roundRect">
            <a:avLst/>
          </a:prstGeom>
          <a:noFill/>
          <a:ln w="41275" cap="flat" cmpd="sng" algn="ctr">
            <a:solidFill>
              <a:srgbClr val="FF0000"/>
            </a:solidFill>
            <a:prstDash val="solid"/>
            <a:bevel/>
            <a:headEnd type="none" w="med" len="med"/>
            <a:tailEnd type="none" w="med" len="med"/>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endParaRPr>
          </a:p>
        </p:txBody>
      </p:sp>
      <p:grpSp>
        <p:nvGrpSpPr>
          <p:cNvPr id="13" name="组合 12"/>
          <p:cNvGrpSpPr/>
          <p:nvPr>
            <p:custDataLst>
              <p:tags r:id="rId12"/>
            </p:custDataLst>
          </p:nvPr>
        </p:nvGrpSpPr>
        <p:grpSpPr>
          <a:xfrm>
            <a:off x="6240145" y="2767965"/>
            <a:ext cx="1924050" cy="1446530"/>
            <a:chOff x="15045" y="3819"/>
            <a:chExt cx="3030" cy="2278"/>
          </a:xfrm>
        </p:grpSpPr>
        <p:sp>
          <p:nvSpPr>
            <p:cNvPr id="12" name="云形标注 11"/>
            <p:cNvSpPr/>
            <p:nvPr>
              <p:custDataLst>
                <p:tags r:id="rId13"/>
              </p:custDataLst>
            </p:nvPr>
          </p:nvSpPr>
          <p:spPr>
            <a:xfrm>
              <a:off x="15045" y="3819"/>
              <a:ext cx="3030" cy="2278"/>
            </a:xfrm>
            <a:prstGeom prst="cloudCallout">
              <a:avLst>
                <a:gd name="adj1" fmla="val -132310"/>
                <a:gd name="adj2" fmla="val 23178"/>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14" name="Rectangle 10"/>
            <p:cNvSpPr/>
            <p:nvPr>
              <p:custDataLst>
                <p:tags r:id="rId14"/>
              </p:custDataLst>
            </p:nvPr>
          </p:nvSpPr>
          <p:spPr>
            <a:xfrm>
              <a:off x="15270" y="3930"/>
              <a:ext cx="2785" cy="2167"/>
            </a:xfrm>
            <a:prstGeom prst="rect">
              <a:avLst/>
            </a:prstGeom>
            <a:noFill/>
            <a:ln w="9525">
              <a:noFill/>
            </a:ln>
          </p:spPr>
          <p:txBody>
            <a:bodyPr wrap="none" anchor="ctr">
              <a:noAutofit/>
            </a:bodyPr>
            <a:lstStyle>
              <a:defPPr>
                <a:defRPr lang="zh-CN"/>
              </a:defPPr>
              <a:lvl1pPr marL="342900" lvl="0" indent="-34290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indent="0">
                <a:spcBef>
                  <a:spcPct val="0"/>
                </a:spcBef>
                <a:buNone/>
              </a:pPr>
              <a:r>
                <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相反数结合</a:t>
              </a:r>
              <a:endPar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spcBef>
                  <a:spcPct val="0"/>
                </a:spcBef>
                <a:buNone/>
              </a:pPr>
              <a:r>
                <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为</a:t>
              </a:r>
              <a:r>
                <a:rPr lang="en-US" altLang="zh-CN"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0</a:t>
              </a:r>
              <a:endParaRPr lang="en-US" altLang="zh-CN"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sp>
        <p:nvSpPr>
          <p:cNvPr id="2" name="文本框 1"/>
          <p:cNvSpPr txBox="1"/>
          <p:nvPr>
            <p:custDataLst>
              <p:tags r:id="rId15"/>
            </p:custDataLst>
          </p:nvPr>
        </p:nvSpPr>
        <p:spPr>
          <a:xfrm>
            <a:off x="7011035" y="5471160"/>
            <a:ext cx="3055620" cy="64516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7030A0"/>
                </a:solidFill>
                <a:highlight>
                  <a:srgbClr val="FFFF00"/>
                </a:highlight>
                <a:latin typeface="微软雅黑" panose="020b0503020204020204" pitchFamily="34" charset="-122"/>
                <a:ea typeface="微软雅黑" panose="020b0503020204020204" pitchFamily="34" charset="-122"/>
              </a:rPr>
              <a:t>相反数结合法</a:t>
            </a:r>
            <a:endParaRPr lang="zh-CN" altLang="en-US" sz="3600" b="1">
              <a:solidFill>
                <a:srgbClr val="7030A0"/>
              </a:solidFill>
              <a:highlight>
                <a:srgbClr val="FFFF00"/>
              </a:highlight>
              <a:latin typeface="微软雅黑" panose="020b0503020204020204" pitchFamily="34" charset="-122"/>
              <a:ea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54277"/>
                                        </p:tgtEl>
                                        <p:attrNameLst>
                                          <p:attrName>style.visibility</p:attrName>
                                        </p:attrNameLst>
                                      </p:cBhvr>
                                      <p:to>
                                        <p:strVal val="visible"/>
                                      </p:to>
                                    </p:set>
                                    <p:animEffect transition="in" filter="blinds(horizontal)">
                                      <p:cBhvr>
                                        <p:cTn id="12" dur="500"/>
                                        <p:tgtEl>
                                          <p:spTgt spid="54277"/>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 presetClass="entr" presetSubtype="4" dur="500" fill="hold" grpId="0" nodeType="clickEffect">
                                  <p:stCondLst>
                                    <p:cond delay="0"/>
                                  </p:stCondLst>
                                  <p:childTnLst>
                                    <p:set>
                                      <p:cBhvr>
                                        <p:cTn id="16" dur="1" fill="hold">
                                          <p:stCondLst>
                                            <p:cond delay="0"/>
                                          </p:stCondLst>
                                        </p:cTn>
                                        <p:tgtEl>
                                          <p:spTgt spid="54278"/>
                                        </p:tgtEl>
                                        <p:attrNameLst>
                                          <p:attrName>style.visibility</p:attrName>
                                        </p:attrNameLst>
                                      </p:cBhvr>
                                      <p:to>
                                        <p:strVal val="visible"/>
                                      </p:to>
                                    </p:set>
                                    <p:anim calcmode="lin" valueType="num">
                                      <p:cBhvr>
                                        <p:cTn id="17" dur="500" fill="hold"/>
                                        <p:tgtEl>
                                          <p:spTgt spid="54278"/>
                                        </p:tgtEl>
                                        <p:attrNameLst>
                                          <p:attrName>ppt_x</p:attrName>
                                        </p:attrNameLst>
                                      </p:cBhvr>
                                      <p:tavLst>
                                        <p:tav tm="0">
                                          <p:val>
                                            <p:strVal val="#ppt_x"/>
                                          </p:val>
                                        </p:tav>
                                        <p:tav tm="100000">
                                          <p:val>
                                            <p:strVal val="#ppt_x"/>
                                          </p:val>
                                        </p:tav>
                                      </p:tavLst>
                                    </p:anim>
                                    <p:anim calcmode="lin" valueType="num">
                                      <p:cBhvr>
                                        <p:cTn id="18" dur="500" fill="hold"/>
                                        <p:tgtEl>
                                          <p:spTgt spid="54278"/>
                                        </p:tgtEl>
                                        <p:attrNameLst>
                                          <p:attrName>ppt_y</p:attrName>
                                        </p:attrNameLst>
                                      </p:cBhvr>
                                      <p:tavLst>
                                        <p:tav tm="0">
                                          <p:val>
                                            <p:strVal val="1+#ppt_h/2"/>
                                          </p:val>
                                        </p:tav>
                                        <p:tav tm="100000">
                                          <p:val>
                                            <p:strVal val="#ppt_y"/>
                                          </p:val>
                                        </p:tav>
                                      </p:tavLst>
                                    </p:anim>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4" dur="500" fill="hold" grpId="0" nodeType="clickEffect">
                                  <p:stCondLst>
                                    <p:cond delay="0"/>
                                  </p:stCondLst>
                                  <p:childTnLst>
                                    <p:set>
                                      <p:cBhvr>
                                        <p:cTn id="22" dur="1" fill="hold">
                                          <p:stCondLst>
                                            <p:cond delay="0"/>
                                          </p:stCondLst>
                                        </p:cTn>
                                        <p:tgtEl>
                                          <p:spTgt spid="61"/>
                                        </p:tgtEl>
                                        <p:attrNameLst>
                                          <p:attrName>style.visibility</p:attrName>
                                        </p:attrNameLst>
                                      </p:cBhvr>
                                      <p:to>
                                        <p:strVal val="visible"/>
                                      </p:to>
                                    </p:set>
                                    <p:animEffect transition="in" filter="wipe(down)">
                                      <p:cBhvr>
                                        <p:cTn id="23" dur="500"/>
                                        <p:tgtEl>
                                          <p:spTgt spid="61"/>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22" presetClass="entr" presetSubtype="4" dur="500" fill="hold" nodeType="clickEffect">
                                  <p:stCondLst>
                                    <p:cond delay="0"/>
                                  </p:stCondLst>
                                  <p:childTnLst>
                                    <p:set>
                                      <p:cBhvr>
                                        <p:cTn id="27" dur="1" fill="hold">
                                          <p:stCondLst>
                                            <p:cond delay="0"/>
                                          </p:stCondLst>
                                        </p:cTn>
                                        <p:tgtEl>
                                          <p:spTgt spid="13"/>
                                        </p:tgtEl>
                                        <p:attrNameLst>
                                          <p:attrName>style.visibility</p:attrName>
                                        </p:attrNameLst>
                                      </p:cBhvr>
                                      <p:to>
                                        <p:strVal val="visible"/>
                                      </p:to>
                                    </p:set>
                                    <p:animEffect transition="in" filter="wipe(down)">
                                      <p:cBhvr>
                                        <p:cTn id="28" dur="500"/>
                                        <p:tgtEl>
                                          <p:spTgt spid="13"/>
                                        </p:tgtEl>
                                      </p:cBhvr>
                                    </p:animEffect>
                                  </p:childTnLst>
                                </p:cTn>
                              </p:par>
                            </p:childTnLst>
                          </p:cTn>
                        </p:par>
                      </p:childTnLst>
                    </p:cTn>
                  </p:par>
                  <p:par>
                    <p:cTn id="29" fill="hold" nodeType="clickPar">
                      <p:stCondLst>
                        <p:cond delay="indefinite"/>
                      </p:stCondLst>
                      <p:childTnLst>
                        <p:par>
                          <p:cTn id="30" fill="hold">
                            <p:stCondLst>
                              <p:cond delay="0"/>
                            </p:stCondLst>
                            <p:childTnLst>
                              <p:par>
                                <p:cTn id="31" presetID="2" presetClass="entr" presetSubtype="4" dur="500" fill="hold" grpId="0" nodeType="clickEffect">
                                  <p:stCondLst>
                                    <p:cond delay="0"/>
                                  </p:stCondLst>
                                  <p:childTnLst>
                                    <p:set>
                                      <p:cBhvr>
                                        <p:cTn id="32" dur="1" fill="hold">
                                          <p:stCondLst>
                                            <p:cond delay="0"/>
                                          </p:stCondLst>
                                        </p:cTn>
                                        <p:tgtEl>
                                          <p:spTgt spid="54279"/>
                                        </p:tgtEl>
                                        <p:attrNameLst>
                                          <p:attrName>style.visibility</p:attrName>
                                        </p:attrNameLst>
                                      </p:cBhvr>
                                      <p:to>
                                        <p:strVal val="visible"/>
                                      </p:to>
                                    </p:set>
                                    <p:anim calcmode="lin" valueType="num">
                                      <p:cBhvr>
                                        <p:cTn id="33" dur="500" fill="hold"/>
                                        <p:tgtEl>
                                          <p:spTgt spid="54279"/>
                                        </p:tgtEl>
                                        <p:attrNameLst>
                                          <p:attrName>ppt_x</p:attrName>
                                        </p:attrNameLst>
                                      </p:cBhvr>
                                      <p:tavLst>
                                        <p:tav tm="0">
                                          <p:val>
                                            <p:strVal val="#ppt_x"/>
                                          </p:val>
                                        </p:tav>
                                        <p:tav tm="100000">
                                          <p:val>
                                            <p:strVal val="#ppt_x"/>
                                          </p:val>
                                        </p:tav>
                                      </p:tavLst>
                                    </p:anim>
                                    <p:anim calcmode="lin" valueType="num">
                                      <p:cBhvr>
                                        <p:cTn id="34" dur="500" fill="hold"/>
                                        <p:tgtEl>
                                          <p:spTgt spid="54279"/>
                                        </p:tgtEl>
                                        <p:attrNameLst>
                                          <p:attrName>ppt_y</p:attrName>
                                        </p:attrNameLst>
                                      </p:cBhvr>
                                      <p:tavLst>
                                        <p:tav tm="0">
                                          <p:val>
                                            <p:strVal val="1+#ppt_h/2"/>
                                          </p:val>
                                        </p:tav>
                                        <p:tav tm="100000">
                                          <p:val>
                                            <p:strVal val="#ppt_y"/>
                                          </p:val>
                                        </p:tav>
                                      </p:tavLst>
                                    </p:anim>
                                  </p:childTnLst>
                                </p:cTn>
                              </p:par>
                            </p:childTnLst>
                          </p:cTn>
                        </p:par>
                      </p:childTnLst>
                    </p:cTn>
                  </p:par>
                  <p:par>
                    <p:cTn id="35" fill="hold" nodeType="clickPar">
                      <p:stCondLst>
                        <p:cond delay="indefinite"/>
                      </p:stCondLst>
                      <p:childTnLst>
                        <p:par>
                          <p:cTn id="36" fill="hold">
                            <p:stCondLst>
                              <p:cond delay="0"/>
                            </p:stCondLst>
                            <p:childTnLst>
                              <p:par>
                                <p:cTn id="37" presetID="2" presetClass="entr" presetSubtype="4" dur="500" fill="hold" grpId="0" nodeType="clickEffect">
                                  <p:stCondLst>
                                    <p:cond delay="0"/>
                                  </p:stCondLst>
                                  <p:childTnLst>
                                    <p:set>
                                      <p:cBhvr>
                                        <p:cTn id="38" dur="1" fill="hold">
                                          <p:stCondLst>
                                            <p:cond delay="0"/>
                                          </p:stCondLst>
                                        </p:cTn>
                                        <p:tgtEl>
                                          <p:spTgt spid="54280"/>
                                        </p:tgtEl>
                                        <p:attrNameLst>
                                          <p:attrName>style.visibility</p:attrName>
                                        </p:attrNameLst>
                                      </p:cBhvr>
                                      <p:to>
                                        <p:strVal val="visible"/>
                                      </p:to>
                                    </p:set>
                                    <p:anim calcmode="lin" valueType="num">
                                      <p:cBhvr>
                                        <p:cTn id="39" dur="500" fill="hold"/>
                                        <p:tgtEl>
                                          <p:spTgt spid="54280"/>
                                        </p:tgtEl>
                                        <p:attrNameLst>
                                          <p:attrName>ppt_x</p:attrName>
                                        </p:attrNameLst>
                                      </p:cBhvr>
                                      <p:tavLst>
                                        <p:tav tm="0">
                                          <p:val>
                                            <p:strVal val="#ppt_x"/>
                                          </p:val>
                                        </p:tav>
                                        <p:tav tm="100000">
                                          <p:val>
                                            <p:strVal val="#ppt_x"/>
                                          </p:val>
                                        </p:tav>
                                      </p:tavLst>
                                    </p:anim>
                                    <p:anim calcmode="lin" valueType="num">
                                      <p:cBhvr>
                                        <p:cTn id="40" dur="500" fill="hold"/>
                                        <p:tgtEl>
                                          <p:spTgt spid="54280"/>
                                        </p:tgtEl>
                                        <p:attrNameLst>
                                          <p:attrName>ppt_y</p:attrName>
                                        </p:attrNameLst>
                                      </p:cBhvr>
                                      <p:tavLst>
                                        <p:tav tm="0">
                                          <p:val>
                                            <p:strVal val="1+#ppt_h/2"/>
                                          </p:val>
                                        </p:tav>
                                        <p:tav tm="100000">
                                          <p:val>
                                            <p:strVal val="#ppt_y"/>
                                          </p:val>
                                        </p:tav>
                                      </p:tavLst>
                                    </p:anim>
                                  </p:childTnLst>
                                </p:cTn>
                              </p:par>
                            </p:childTnLst>
                          </p:cTn>
                        </p:par>
                      </p:childTnLst>
                    </p:cTn>
                  </p:par>
                  <p:par>
                    <p:cTn id="41" fill="hold" nodeType="clickPar">
                      <p:stCondLst>
                        <p:cond delay="indefinite"/>
                      </p:stCondLst>
                      <p:childTnLst>
                        <p:par>
                          <p:cTn id="42" fill="hold">
                            <p:stCondLst>
                              <p:cond delay="0"/>
                            </p:stCondLst>
                            <p:childTnLst>
                              <p:par>
                                <p:cTn id="43" presetID="2" presetClass="entr" presetSubtype="4" dur="500" fill="hold" grpId="0" nodeType="clickEffect">
                                  <p:stCondLst>
                                    <p:cond delay="0"/>
                                  </p:stCondLst>
                                  <p:childTnLst>
                                    <p:set>
                                      <p:cBhvr>
                                        <p:cTn id="44" dur="1" fill="hold">
                                          <p:stCondLst>
                                            <p:cond delay="0"/>
                                          </p:stCondLst>
                                        </p:cTn>
                                        <p:tgtEl>
                                          <p:spTgt spid="54281"/>
                                        </p:tgtEl>
                                        <p:attrNameLst>
                                          <p:attrName>style.visibility</p:attrName>
                                        </p:attrNameLst>
                                      </p:cBhvr>
                                      <p:to>
                                        <p:strVal val="visible"/>
                                      </p:to>
                                    </p:set>
                                    <p:anim calcmode="lin" valueType="num">
                                      <p:cBhvr>
                                        <p:cTn id="45" dur="500" fill="hold"/>
                                        <p:tgtEl>
                                          <p:spTgt spid="54281"/>
                                        </p:tgtEl>
                                        <p:attrNameLst>
                                          <p:attrName>ppt_x</p:attrName>
                                        </p:attrNameLst>
                                      </p:cBhvr>
                                      <p:tavLst>
                                        <p:tav tm="0">
                                          <p:val>
                                            <p:strVal val="#ppt_x"/>
                                          </p:val>
                                        </p:tav>
                                        <p:tav tm="100000">
                                          <p:val>
                                            <p:strVal val="#ppt_x"/>
                                          </p:val>
                                        </p:tav>
                                      </p:tavLst>
                                    </p:anim>
                                    <p:anim calcmode="lin" valueType="num">
                                      <p:cBhvr>
                                        <p:cTn id="46" dur="500" fill="hold"/>
                                        <p:tgtEl>
                                          <p:spTgt spid="54281"/>
                                        </p:tgtEl>
                                        <p:attrNameLst>
                                          <p:attrName>ppt_y</p:attrName>
                                        </p:attrNameLst>
                                      </p:cBhvr>
                                      <p:tavLst>
                                        <p:tav tm="0">
                                          <p:val>
                                            <p:strVal val="1+#ppt_h/2"/>
                                          </p:val>
                                        </p:tav>
                                        <p:tav tm="100000">
                                          <p:val>
                                            <p:strVal val="#ppt_y"/>
                                          </p:val>
                                        </p:tav>
                                      </p:tavLst>
                                    </p:anim>
                                  </p:childTnLst>
                                </p:cTn>
                              </p:par>
                            </p:childTnLst>
                          </p:cTn>
                        </p:par>
                      </p:childTnLst>
                    </p:cTn>
                  </p:par>
                  <p:par>
                    <p:cTn id="47" fill="hold" nodeType="clickPar">
                      <p:stCondLst>
                        <p:cond delay="indefinite"/>
                      </p:stCondLst>
                      <p:childTnLst>
                        <p:par>
                          <p:cTn id="48" fill="hold">
                            <p:stCondLst>
                              <p:cond delay="0"/>
                            </p:stCondLst>
                            <p:childTnLst>
                              <p:par>
                                <p:cTn id="49" presetID="3" presetClass="entr" presetSubtype="10" dur="50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blinds(horizontal)">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4278" grpId="0"/>
      <p:bldP spid="54279" grpId="0"/>
      <p:bldP spid="54280" grpId="0"/>
      <p:bldP spid="54281" grpId="0"/>
      <p:bldP spid="61" grpId="0"/>
      <p:bldP spid="2" grpId="0"/>
      <p:bldP spid="5" grpId="0"/>
      <p:bldP spid="54277"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270" name="MH_SubTitle_4"/>
          <p:cNvSpPr txBox="1"/>
          <p:nvPr>
            <p:custDataLst>
              <p:tags r:id="rId4"/>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二、新知探究</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54277" name="Text Box 5"/>
          <p:cNvSpPr txBox="1">
            <a:spLocks noChangeArrowheads="1"/>
          </p:cNvSpPr>
          <p:nvPr>
            <p:custDataLst>
              <p:tags r:id="rId5"/>
            </p:custDataLst>
          </p:nvPr>
        </p:nvSpPr>
        <p:spPr bwMode="auto">
          <a:xfrm>
            <a:off x="323850" y="1563370"/>
            <a:ext cx="10962005" cy="650875"/>
          </a:xfrm>
          <a:prstGeom prst="rect">
            <a:avLst/>
          </a:prstGeom>
          <a:noFill/>
          <a:ln w="9525">
            <a:noFill/>
            <a:miter lim="800000"/>
          </a:ln>
          <a:effectLst/>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30000"/>
              </a:lnSpc>
            </a:pP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计算：</a:t>
            </a: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sym typeface="Wingdings" panose="05000000000000000000" pitchFamily="2" charset="2"/>
              </a:rPr>
              <a:t>（</a:t>
            </a:r>
            <a:r>
              <a:rPr lang="en-US" altLang="zh-CN"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sym typeface="Wingdings" panose="05000000000000000000" pitchFamily="2" charset="2"/>
              </a:rPr>
              <a:t>2</a:t>
            </a: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sym typeface="Wingdings" panose="05000000000000000000" pitchFamily="2" charset="2"/>
              </a:rPr>
              <a:t>）</a:t>
            </a: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16+(-25)+24+(-3</a:t>
            </a:r>
            <a:r>
              <a:rPr lang="en-US" altLang="zh-CN"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5</a:t>
            </a:r>
            <a:r>
              <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rPr>
              <a:t>)  </a:t>
            </a:r>
            <a:endParaRPr lang="zh-CN" altLang="en-US" sz="2800" b="1" noProof="1">
              <a:effectLst>
                <a:outerShdw blurRad="38100" dist="38100" dir="2700000">
                  <a:srgbClr val="FFFFFF"/>
                </a:outerShdw>
              </a:effectLst>
              <a:latin typeface="Times New Roman" panose="02020603050405020304" pitchFamily="18" charset="0"/>
              <a:ea typeface="黑体" panose="02010609060101010101" pitchFamily="49" charset="-122"/>
              <a:cs typeface="+mn-ea"/>
            </a:endParaRPr>
          </a:p>
        </p:txBody>
      </p:sp>
      <p:sp>
        <p:nvSpPr>
          <p:cNvPr id="54275" name="Rectangle 3"/>
          <p:cNvSpPr>
            <a:spLocks noGrp="1"/>
          </p:cNvSpPr>
          <p:nvPr>
            <p:custDataLst>
              <p:tags r:id="rId6"/>
            </p:custDataLst>
          </p:nvPr>
        </p:nvSpPr>
        <p:spPr>
          <a:xfrm>
            <a:off x="1501140" y="2207260"/>
            <a:ext cx="6418580" cy="3259455"/>
          </a:xfrm>
          <a:prstGeom prst="rect">
            <a:avLst/>
          </a:prstGeom>
          <a:noFill/>
          <a:ln w="9525">
            <a:noFill/>
          </a:ln>
        </p:spPr>
        <p:txBody>
          <a:bodyPr wrap="square" lIns="91440" tIns="45720" rIns="91440" bIns="45720" anchor="t" anchorCtr="0"/>
          <a:lstStyle>
            <a:defPPr>
              <a:defRPr lang="zh-CN"/>
            </a:defPPr>
            <a:lvl1pPr marL="342900" lvl="0" indent="-34290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514600" lvl="5"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6pPr>
            <a:lvl7pPr marL="2971800" lvl="6"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7pPr>
            <a:lvl8pPr marL="3429000" lvl="7"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8pPr>
            <a:lvl9pPr marL="3886200" lvl="8" indent="-228600" algn="l" defTabSz="914400" rtl="0" eaLnBrk="1" fontAlgn="base" latinLnBrk="0" hangingPunct="1">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9pPr>
          </a:lstStyle>
          <a:p>
            <a:pPr marL="0" indent="0" latinLnBrk="0">
              <a:lnSpc>
                <a:spcPct val="130000"/>
              </a:lnSpc>
              <a:buNone/>
            </a:pPr>
            <a:r>
              <a:rPr lang="zh-CN" altLang="en-US" sz="2800" b="1">
                <a:solidFill>
                  <a:srgbClr val="FF0000"/>
                </a:solidFill>
                <a:latin typeface="Times New Roman" panose="02020603050405020304" pitchFamily="18" charset="0"/>
                <a:ea typeface="黑体" panose="02010609060101010101" pitchFamily="49" charset="-122"/>
              </a:rPr>
              <a:t>解</a:t>
            </a:r>
            <a:r>
              <a:rPr lang="zh-CN" altLang="en-US" sz="2800" b="1">
                <a:solidFill>
                  <a:srgbClr val="FF0000"/>
                </a:solidFill>
                <a:latin typeface="Times New Roman" panose="02020603050405020304" pitchFamily="18" charset="0"/>
                <a:ea typeface="黑体" panose="02010609060101010101" pitchFamily="49" charset="-122"/>
                <a:sym typeface="Wingdings" panose="05000000000000000000" pitchFamily="2" charset="2"/>
              </a:rPr>
              <a:t>（</a:t>
            </a:r>
            <a:r>
              <a:rPr lang="en-US" altLang="zh-CN" sz="2800" b="1">
                <a:solidFill>
                  <a:srgbClr val="FF0000"/>
                </a:solidFill>
                <a:latin typeface="Times New Roman" panose="02020603050405020304" pitchFamily="18" charset="0"/>
                <a:ea typeface="黑体" panose="02010609060101010101" pitchFamily="49" charset="-122"/>
                <a:sym typeface="Wingdings" panose="05000000000000000000" pitchFamily="2" charset="2"/>
              </a:rPr>
              <a:t>2</a:t>
            </a:r>
            <a:r>
              <a:rPr lang="zh-CN" altLang="en-US" sz="2800" b="1">
                <a:solidFill>
                  <a:srgbClr val="FF0000"/>
                </a:solidFill>
                <a:latin typeface="Times New Roman" panose="02020603050405020304" pitchFamily="18" charset="0"/>
                <a:ea typeface="黑体" panose="02010609060101010101" pitchFamily="49" charset="-122"/>
                <a:sym typeface="Wingdings" panose="05000000000000000000" pitchFamily="2" charset="2"/>
              </a:rPr>
              <a:t>）</a:t>
            </a:r>
            <a:r>
              <a:rPr lang="zh-CN" altLang="en-US" sz="2800" b="1">
                <a:solidFill>
                  <a:srgbClr val="FF0000"/>
                </a:solidFill>
                <a:latin typeface="Times New Roman" panose="02020603050405020304" pitchFamily="18" charset="0"/>
                <a:ea typeface="黑体" panose="02010609060101010101" pitchFamily="49" charset="-122"/>
              </a:rPr>
              <a:t> </a:t>
            </a:r>
            <a:r>
              <a:rPr lang="en-US" altLang="zh-CN" sz="2800" b="1">
                <a:solidFill>
                  <a:srgbClr val="FF0000"/>
                </a:solidFill>
                <a:latin typeface="Times New Roman" panose="02020603050405020304" pitchFamily="18" charset="0"/>
                <a:ea typeface="黑体" panose="02010609060101010101" pitchFamily="49" charset="-122"/>
              </a:rPr>
              <a:t>16+(-25)+24+(-35)</a:t>
            </a:r>
            <a:endParaRPr lang="en-US" altLang="zh-CN" sz="2800" b="1">
              <a:solidFill>
                <a:srgbClr val="FF0000"/>
              </a:solidFill>
              <a:latin typeface="Times New Roman" panose="02020603050405020304" pitchFamily="18" charset="0"/>
              <a:ea typeface="黑体" panose="02010609060101010101" pitchFamily="49" charset="-122"/>
            </a:endParaRPr>
          </a:p>
          <a:p>
            <a:pPr marL="0" indent="0" latinLnBrk="0">
              <a:lnSpc>
                <a:spcPct val="130000"/>
              </a:lnSpc>
              <a:buNone/>
            </a:pPr>
            <a:r>
              <a:rPr lang="en-US" altLang="zh-CN" sz="2800" b="1">
                <a:solidFill>
                  <a:srgbClr val="FF0000"/>
                </a:solidFill>
                <a:latin typeface="Times New Roman" panose="02020603050405020304" pitchFamily="18" charset="0"/>
                <a:ea typeface="黑体" panose="02010609060101010101" pitchFamily="49" charset="-122"/>
              </a:rPr>
              <a:t>=16+24+(-25)+(-35)           (</a:t>
            </a:r>
            <a:r>
              <a:rPr lang="zh-CN" altLang="en-US" sz="2800" b="1">
                <a:solidFill>
                  <a:srgbClr val="FF0000"/>
                </a:solidFill>
                <a:latin typeface="Times New Roman" panose="02020603050405020304" pitchFamily="18" charset="0"/>
                <a:ea typeface="黑体" panose="02010609060101010101" pitchFamily="49" charset="-122"/>
              </a:rPr>
              <a:t>加法交换律</a:t>
            </a:r>
            <a:r>
              <a:rPr lang="en-US" altLang="zh-CN" sz="2800" b="1">
                <a:solidFill>
                  <a:srgbClr val="FF0000"/>
                </a:solidFill>
                <a:latin typeface="Times New Roman" panose="02020603050405020304" pitchFamily="18" charset="0"/>
                <a:ea typeface="黑体" panose="02010609060101010101" pitchFamily="49" charset="-122"/>
              </a:rPr>
              <a:t>)</a:t>
            </a:r>
            <a:endParaRPr lang="en-US" altLang="zh-CN" sz="2800" b="1">
              <a:solidFill>
                <a:srgbClr val="FF0000"/>
              </a:solidFill>
              <a:latin typeface="Times New Roman" panose="02020603050405020304" pitchFamily="18" charset="0"/>
              <a:ea typeface="黑体" panose="02010609060101010101" pitchFamily="49" charset="-122"/>
            </a:endParaRPr>
          </a:p>
          <a:p>
            <a:pPr marL="0" indent="0" latinLnBrk="0">
              <a:lnSpc>
                <a:spcPct val="130000"/>
              </a:lnSpc>
              <a:buNone/>
            </a:pPr>
            <a:r>
              <a:rPr lang="en-US" altLang="zh-CN" sz="2800" b="1">
                <a:solidFill>
                  <a:srgbClr val="FF0000"/>
                </a:solidFill>
                <a:latin typeface="Times New Roman" panose="02020603050405020304" pitchFamily="18" charset="0"/>
                <a:ea typeface="黑体" panose="02010609060101010101" pitchFamily="49" charset="-122"/>
              </a:rPr>
              <a:t>=</a:t>
            </a:r>
            <a:r>
              <a:rPr lang="zh-CN" altLang="en-US" sz="2800" b="1">
                <a:solidFill>
                  <a:srgbClr val="FF0000"/>
                </a:solidFill>
                <a:latin typeface="Times New Roman" panose="02020603050405020304" pitchFamily="18" charset="0"/>
                <a:ea typeface="黑体" panose="02010609060101010101" pitchFamily="49" charset="-122"/>
              </a:rPr>
              <a:t>（</a:t>
            </a:r>
            <a:r>
              <a:rPr lang="en-US" altLang="zh-CN" sz="2800" b="1">
                <a:solidFill>
                  <a:srgbClr val="FF0000"/>
                </a:solidFill>
                <a:latin typeface="Times New Roman" panose="02020603050405020304" pitchFamily="18" charset="0"/>
                <a:ea typeface="黑体" panose="02010609060101010101" pitchFamily="49" charset="-122"/>
              </a:rPr>
              <a:t>16+24</a:t>
            </a:r>
            <a:r>
              <a:rPr lang="zh-CN" altLang="en-US" sz="2800" b="1">
                <a:solidFill>
                  <a:srgbClr val="FF0000"/>
                </a:solidFill>
                <a:latin typeface="Times New Roman" panose="02020603050405020304" pitchFamily="18" charset="0"/>
                <a:ea typeface="黑体" panose="02010609060101010101" pitchFamily="49" charset="-122"/>
              </a:rPr>
              <a:t>）</a:t>
            </a:r>
            <a:r>
              <a:rPr lang="en-US" altLang="zh-CN" sz="2800" b="1">
                <a:solidFill>
                  <a:srgbClr val="FF0000"/>
                </a:solidFill>
                <a:latin typeface="Times New Roman" panose="02020603050405020304" pitchFamily="18" charset="0"/>
                <a:ea typeface="黑体" panose="02010609060101010101" pitchFamily="49" charset="-122"/>
              </a:rPr>
              <a:t>+[(-25)+(-35)] (</a:t>
            </a:r>
            <a:r>
              <a:rPr lang="zh-CN" altLang="en-US" sz="2800" b="1">
                <a:solidFill>
                  <a:srgbClr val="FF0000"/>
                </a:solidFill>
                <a:latin typeface="Times New Roman" panose="02020603050405020304" pitchFamily="18" charset="0"/>
                <a:ea typeface="黑体" panose="02010609060101010101" pitchFamily="49" charset="-122"/>
              </a:rPr>
              <a:t>加法结合律</a:t>
            </a:r>
            <a:r>
              <a:rPr lang="en-US" altLang="zh-CN" sz="2800" b="1">
                <a:solidFill>
                  <a:srgbClr val="FF0000"/>
                </a:solidFill>
                <a:latin typeface="Times New Roman" panose="02020603050405020304" pitchFamily="18" charset="0"/>
                <a:ea typeface="黑体" panose="02010609060101010101" pitchFamily="49" charset="-122"/>
              </a:rPr>
              <a:t>)</a:t>
            </a:r>
            <a:endParaRPr lang="en-US" altLang="zh-CN" sz="2800" b="1">
              <a:solidFill>
                <a:srgbClr val="FF0000"/>
              </a:solidFill>
              <a:latin typeface="Times New Roman" panose="02020603050405020304" pitchFamily="18" charset="0"/>
              <a:ea typeface="黑体" panose="02010609060101010101" pitchFamily="49" charset="-122"/>
            </a:endParaRPr>
          </a:p>
          <a:p>
            <a:pPr marL="0" indent="0" latinLnBrk="0">
              <a:lnSpc>
                <a:spcPct val="130000"/>
              </a:lnSpc>
              <a:buNone/>
            </a:pPr>
            <a:r>
              <a:rPr lang="en-US" altLang="zh-CN" sz="2800" b="1">
                <a:solidFill>
                  <a:srgbClr val="FF0000"/>
                </a:solidFill>
                <a:latin typeface="Times New Roman" panose="02020603050405020304" pitchFamily="18" charset="0"/>
                <a:ea typeface="黑体" panose="02010609060101010101" pitchFamily="49" charset="-122"/>
              </a:rPr>
              <a:t>=40+(-60)                         (</a:t>
            </a:r>
            <a:r>
              <a:rPr lang="zh-CN" altLang="en-US" sz="2800" b="1">
                <a:solidFill>
                  <a:srgbClr val="FF0000"/>
                </a:solidFill>
                <a:latin typeface="Times New Roman" panose="02020603050405020304" pitchFamily="18" charset="0"/>
                <a:ea typeface="黑体" panose="02010609060101010101" pitchFamily="49" charset="-122"/>
              </a:rPr>
              <a:t>同号相加法则</a:t>
            </a:r>
            <a:r>
              <a:rPr lang="en-US" altLang="zh-CN" sz="2800" b="1">
                <a:solidFill>
                  <a:srgbClr val="FF0000"/>
                </a:solidFill>
                <a:latin typeface="Times New Roman" panose="02020603050405020304" pitchFamily="18" charset="0"/>
                <a:ea typeface="黑体" panose="02010609060101010101" pitchFamily="49" charset="-122"/>
              </a:rPr>
              <a:t>)</a:t>
            </a:r>
            <a:endParaRPr lang="en-US" altLang="zh-CN" sz="2800" b="1">
              <a:solidFill>
                <a:srgbClr val="FF0000"/>
              </a:solidFill>
              <a:latin typeface="Times New Roman" panose="02020603050405020304" pitchFamily="18" charset="0"/>
              <a:ea typeface="黑体" panose="02010609060101010101" pitchFamily="49" charset="-122"/>
            </a:endParaRPr>
          </a:p>
          <a:p>
            <a:pPr marL="0" indent="0" latinLnBrk="0">
              <a:lnSpc>
                <a:spcPct val="130000"/>
              </a:lnSpc>
              <a:buNone/>
            </a:pPr>
            <a:r>
              <a:rPr lang="en-US" altLang="zh-CN" sz="2800" b="1">
                <a:solidFill>
                  <a:srgbClr val="FF0000"/>
                </a:solidFill>
                <a:latin typeface="Times New Roman" panose="02020603050405020304" pitchFamily="18" charset="0"/>
                <a:ea typeface="黑体" panose="02010609060101010101" pitchFamily="49" charset="-122"/>
              </a:rPr>
              <a:t>=-20.                                 (</a:t>
            </a:r>
            <a:r>
              <a:rPr lang="zh-CN" altLang="en-US" sz="2800" b="1">
                <a:solidFill>
                  <a:srgbClr val="FF0000"/>
                </a:solidFill>
                <a:latin typeface="Times New Roman" panose="02020603050405020304" pitchFamily="18" charset="0"/>
                <a:ea typeface="黑体" panose="02010609060101010101" pitchFamily="49" charset="-122"/>
              </a:rPr>
              <a:t>异号相加法则</a:t>
            </a:r>
            <a:r>
              <a:rPr lang="en-US" altLang="zh-CN" sz="2800" b="1">
                <a:solidFill>
                  <a:srgbClr val="FF0000"/>
                </a:solidFill>
                <a:latin typeface="Times New Roman" panose="02020603050405020304" pitchFamily="18" charset="0"/>
                <a:ea typeface="黑体" panose="02010609060101010101" pitchFamily="49" charset="-122"/>
              </a:rPr>
              <a:t>)</a:t>
            </a:r>
            <a:endParaRPr lang="en-US" altLang="zh-CN" sz="2800" b="1">
              <a:solidFill>
                <a:srgbClr val="FF0000"/>
              </a:solidFill>
              <a:latin typeface="Times New Roman" panose="02020603050405020304" pitchFamily="18" charset="0"/>
              <a:ea typeface="黑体" panose="02010609060101010101" pitchFamily="49" charset="-122"/>
            </a:endParaRPr>
          </a:p>
        </p:txBody>
      </p:sp>
      <p:sp>
        <p:nvSpPr>
          <p:cNvPr id="3" name="文本框 2"/>
          <p:cNvSpPr txBox="1"/>
          <p:nvPr>
            <p:custDataLst>
              <p:tags r:id="rId7"/>
            </p:custDataLst>
          </p:nvPr>
        </p:nvSpPr>
        <p:spPr>
          <a:xfrm>
            <a:off x="6888480" y="5661025"/>
            <a:ext cx="4472940" cy="64516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7030A0"/>
                </a:solidFill>
                <a:highlight>
                  <a:srgbClr val="FFFF00"/>
                </a:highlight>
                <a:latin typeface="微软雅黑" panose="020b0503020204020204" pitchFamily="34" charset="-122"/>
                <a:ea typeface="微软雅黑" panose="020b0503020204020204" pitchFamily="34" charset="-122"/>
              </a:rPr>
              <a:t>同号结合法、凑整法</a:t>
            </a:r>
            <a:endParaRPr lang="zh-CN" altLang="en-US" sz="3600" b="1">
              <a:solidFill>
                <a:srgbClr val="7030A0"/>
              </a:solidFill>
              <a:highlight>
                <a:srgbClr val="FFFF00"/>
              </a:highlight>
              <a:latin typeface="微软雅黑" panose="020b0503020204020204" pitchFamily="34" charset="-122"/>
              <a:ea typeface="微软雅黑" panose="020b0503020204020204" pitchFamily="34" charset="-122"/>
            </a:endParaRPr>
          </a:p>
        </p:txBody>
      </p:sp>
      <p:grpSp>
        <p:nvGrpSpPr>
          <p:cNvPr id="13" name="组合 12"/>
          <p:cNvGrpSpPr/>
          <p:nvPr>
            <p:custDataLst>
              <p:tags r:id="rId8"/>
            </p:custDataLst>
          </p:nvPr>
        </p:nvGrpSpPr>
        <p:grpSpPr>
          <a:xfrm>
            <a:off x="9120505" y="2420620"/>
            <a:ext cx="1924050" cy="1446530"/>
            <a:chOff x="15045" y="3819"/>
            <a:chExt cx="3030" cy="2278"/>
          </a:xfrm>
        </p:grpSpPr>
        <p:sp>
          <p:nvSpPr>
            <p:cNvPr id="12" name="云形标注 11"/>
            <p:cNvSpPr/>
            <p:nvPr>
              <p:custDataLst>
                <p:tags r:id="rId9"/>
              </p:custDataLst>
            </p:nvPr>
          </p:nvSpPr>
          <p:spPr>
            <a:xfrm>
              <a:off x="15045" y="3819"/>
              <a:ext cx="3030" cy="2278"/>
            </a:xfrm>
            <a:prstGeom prst="cloudCallout">
              <a:avLst>
                <a:gd name="adj1" fmla="val -132310"/>
                <a:gd name="adj2" fmla="val 23178"/>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14" name="Rectangle 10"/>
            <p:cNvSpPr/>
            <p:nvPr>
              <p:custDataLst>
                <p:tags r:id="rId10"/>
              </p:custDataLst>
            </p:nvPr>
          </p:nvSpPr>
          <p:spPr>
            <a:xfrm>
              <a:off x="15495" y="3948"/>
              <a:ext cx="2560" cy="2149"/>
            </a:xfrm>
            <a:prstGeom prst="rect">
              <a:avLst/>
            </a:prstGeom>
            <a:noFill/>
            <a:ln w="9525">
              <a:noFill/>
            </a:ln>
          </p:spPr>
          <p:txBody>
            <a:bodyPr wrap="none" anchor="ctr">
              <a:noAutofit/>
            </a:bodyPr>
            <a:lstStyle>
              <a:defPPr>
                <a:defRPr lang="zh-CN"/>
              </a:defPPr>
              <a:lvl1pPr marL="342900" lvl="0" indent="-34290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indent="0">
                <a:spcBef>
                  <a:spcPct val="0"/>
                </a:spcBef>
                <a:buNone/>
              </a:pPr>
              <a:r>
                <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同号相加</a:t>
              </a:r>
              <a:endPar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spcBef>
                  <a:spcPct val="0"/>
                </a:spcBef>
                <a:buNone/>
              </a:pPr>
              <a:r>
                <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凑整</a:t>
              </a:r>
              <a:endPar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54275">
                                            <p:txEl>
                                              <p:pRg st="0" end="0"/>
                                            </p:txEl>
                                          </p:spTgt>
                                        </p:tgtEl>
                                        <p:attrNameLst>
                                          <p:attrName>style.visibility</p:attrName>
                                        </p:attrNameLst>
                                      </p:cBhvr>
                                      <p:to>
                                        <p:strVal val="visible"/>
                                      </p:to>
                                    </p:set>
                                    <p:animEffect transition="in" filter="blinds(horizontal)">
                                      <p:cBhvr>
                                        <p:cTn id="7" dur="500"/>
                                        <p:tgtEl>
                                          <p:spTgt spid="54275">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4275">
                                            <p:txEl>
                                              <p:charRg st="23" end="57"/>
                                            </p:txEl>
                                          </p:spTgt>
                                        </p:tgtEl>
                                        <p:attrNameLst>
                                          <p:attrName>style.visibility</p:attrName>
                                        </p:attrNameLst>
                                      </p:cBhvr>
                                      <p:to>
                                        <p:strVal val="visible"/>
                                      </p:to>
                                    </p:set>
                                    <p:animEffect transition="in" filter="blinds(horizontal)">
                                      <p:cBhvr>
                                        <p:cTn id="12" dur="500"/>
                                        <p:tgtEl>
                                          <p:spTgt spid="54275">
                                            <p:txEl>
                                              <p:charRg st="23" end="57"/>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54275">
                                            <p:txEl>
                                              <p:charRg st="57" end="88"/>
                                            </p:txEl>
                                          </p:spTgt>
                                        </p:tgtEl>
                                        <p:attrNameLst>
                                          <p:attrName>style.visibility</p:attrName>
                                        </p:attrNameLst>
                                      </p:cBhvr>
                                      <p:to>
                                        <p:strVal val="visible"/>
                                      </p:to>
                                    </p:set>
                                    <p:animEffect transition="in" filter="blinds(horizontal)">
                                      <p:cBhvr>
                                        <p:cTn id="17" dur="500"/>
                                        <p:tgtEl>
                                          <p:spTgt spid="54275">
                                            <p:txEl>
                                              <p:charRg st="57" end="88"/>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wipe(down)">
                                      <p:cBhvr>
                                        <p:cTn id="22" dur="500"/>
                                        <p:tgtEl>
                                          <p:spTgt spid="13"/>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54275">
                                            <p:txEl>
                                              <p:charRg st="88" end="132"/>
                                            </p:txEl>
                                          </p:spTgt>
                                        </p:tgtEl>
                                        <p:attrNameLst>
                                          <p:attrName>style.visibility</p:attrName>
                                        </p:attrNameLst>
                                      </p:cBhvr>
                                      <p:to>
                                        <p:strVal val="visible"/>
                                      </p:to>
                                    </p:set>
                                    <p:animEffect transition="in" filter="blinds(horizontal)">
                                      <p:cBhvr>
                                        <p:cTn id="27" dur="500"/>
                                        <p:tgtEl>
                                          <p:spTgt spid="54275">
                                            <p:txEl>
                                              <p:charRg st="88" end="132"/>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54275">
                                            <p:txEl>
                                              <p:charRg st="132" end="175"/>
                                            </p:txEl>
                                          </p:spTgt>
                                        </p:tgtEl>
                                        <p:attrNameLst>
                                          <p:attrName>style.visibility</p:attrName>
                                        </p:attrNameLst>
                                      </p:cBhvr>
                                      <p:to>
                                        <p:strVal val="visible"/>
                                      </p:to>
                                    </p:set>
                                    <p:animEffect transition="in" filter="blinds(horizontal)">
                                      <p:cBhvr>
                                        <p:cTn id="32" dur="500"/>
                                        <p:tgtEl>
                                          <p:spTgt spid="54275">
                                            <p:txEl>
                                              <p:charRg st="132" end="175"/>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3"/>
                                        </p:tgtEl>
                                        <p:attrNameLst>
                                          <p:attrName>style.visibility</p:attrName>
                                        </p:attrNameLst>
                                      </p:cBhvr>
                                      <p:to>
                                        <p:strVal val="visible"/>
                                      </p:to>
                                    </p:set>
                                    <p:animEffect transition="in" filter="blinds(horizontal)">
                                      <p:cBhvr>
                                        <p:cTn id="3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3"/>
          </p:custDataLst>
        </p:nvPr>
      </p:nvGrpSpPr>
      <p:grpSpPr>
        <a:xfrm>
          <a:off x="0" y="0"/>
          <a:ext cx="0" cy="0"/>
        </a:xfrm>
      </p:grpSpPr>
      <p:sp>
        <p:nvSpPr>
          <p:cNvPr id="11270" name="MH_SubTitle_4"/>
          <p:cNvSpPr txBox="1"/>
          <p:nvPr>
            <p:custDataLst>
              <p:tags r:id="rId4"/>
            </p:custDataLst>
          </p:nvPr>
        </p:nvSpPr>
        <p:spPr>
          <a:xfrm>
            <a:off x="1200150" y="331788"/>
            <a:ext cx="3765550" cy="633412"/>
          </a:xfrm>
          <a:prstGeom prst="rect">
            <a:avLst/>
          </a:prstGeom>
          <a:noFill/>
          <a:ln w="9525">
            <a:noFill/>
          </a:ln>
        </p:spPr>
        <p:txBody>
          <a:bodyPr lIns="90170" tIns="46990" rIns="90170" bIns="46990" anchor="ctr" anchorCtr="0"/>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a:lnSpc>
                <a:spcPct val="110000"/>
              </a:lnSpc>
            </a:pPr>
            <a:r>
              <a:rPr lang="zh-CN" altLang="en-US" sz="4000" b="1">
                <a:solidFill>
                  <a:srgbClr val="F79646"/>
                </a:solidFill>
                <a:latin typeface="微软雅黑" panose="020b0503020204020204" pitchFamily="34" charset="-122"/>
                <a:ea typeface="微软雅黑" panose="020b0503020204020204" pitchFamily="34" charset="-122"/>
              </a:rPr>
              <a:t>二、新知探究</a:t>
            </a:r>
            <a:endParaRPr lang="zh-CN" altLang="en-US" sz="4000" b="1">
              <a:solidFill>
                <a:srgbClr val="F79646"/>
              </a:solidFill>
              <a:latin typeface="微软雅黑" panose="020b0503020204020204" pitchFamily="34" charset="-122"/>
              <a:ea typeface="微软雅黑" panose="020b0503020204020204" pitchFamily="34" charset="-122"/>
            </a:endParaRPr>
          </a:p>
        </p:txBody>
      </p:sp>
      <p:sp>
        <p:nvSpPr>
          <p:cNvPr id="3" name="文本框 2"/>
          <p:cNvSpPr txBox="1"/>
          <p:nvPr>
            <p:custDataLst>
              <p:tags r:id="rId5"/>
            </p:custDataLst>
          </p:nvPr>
        </p:nvSpPr>
        <p:spPr>
          <a:xfrm>
            <a:off x="7392670" y="4940935"/>
            <a:ext cx="3133725" cy="645160"/>
          </a:xfrm>
          <a:prstGeom prst="rect">
            <a:avLst/>
          </a:prstGeom>
          <a:noFill/>
        </p:spPr>
        <p:txBody>
          <a:bodyPr wrap="squar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3600" b="1">
                <a:solidFill>
                  <a:srgbClr val="7030A0"/>
                </a:solidFill>
                <a:highlight>
                  <a:srgbClr val="FFFF00"/>
                </a:highlight>
                <a:latin typeface="微软雅黑" panose="020b0503020204020204" pitchFamily="34" charset="-122"/>
                <a:ea typeface="微软雅黑" panose="020b0503020204020204" pitchFamily="34" charset="-122"/>
              </a:rPr>
              <a:t>同分母结合法</a:t>
            </a:r>
            <a:endParaRPr lang="zh-CN" altLang="en-US" sz="3600" b="1">
              <a:solidFill>
                <a:srgbClr val="7030A0"/>
              </a:solidFill>
              <a:highlight>
                <a:srgbClr val="FFFF00"/>
              </a:highlight>
              <a:latin typeface="微软雅黑" panose="020b0503020204020204" pitchFamily="34" charset="-122"/>
              <a:ea typeface="微软雅黑" panose="020b0503020204020204" pitchFamily="34" charset="-122"/>
            </a:endParaRPr>
          </a:p>
        </p:txBody>
      </p:sp>
      <p:grpSp>
        <p:nvGrpSpPr>
          <p:cNvPr id="13" name="组合 12"/>
          <p:cNvGrpSpPr/>
          <p:nvPr>
            <p:custDataLst>
              <p:tags r:id="rId6"/>
            </p:custDataLst>
          </p:nvPr>
        </p:nvGrpSpPr>
        <p:grpSpPr>
          <a:xfrm>
            <a:off x="5565140" y="1268730"/>
            <a:ext cx="1924050" cy="1518285"/>
            <a:chOff x="11714" y="3706"/>
            <a:chExt cx="3030" cy="2391"/>
          </a:xfrm>
        </p:grpSpPr>
        <p:sp>
          <p:nvSpPr>
            <p:cNvPr id="12" name="云形标注 11"/>
            <p:cNvSpPr/>
            <p:nvPr>
              <p:custDataLst>
                <p:tags r:id="rId7"/>
              </p:custDataLst>
            </p:nvPr>
          </p:nvSpPr>
          <p:spPr>
            <a:xfrm>
              <a:off x="11714" y="3819"/>
              <a:ext cx="3030" cy="2278"/>
            </a:xfrm>
            <a:prstGeom prst="cloudCallout">
              <a:avLst>
                <a:gd name="adj1" fmla="val -133993"/>
                <a:gd name="adj2" fmla="val 44029"/>
              </a:avLst>
            </a:prstGeom>
            <a:solidFill>
              <a:schemeClr val="accent1"/>
            </a:solidFill>
            <a:ln w="9525" cap="flat" cmpd="sng" algn="ctr">
              <a:solidFill>
                <a:schemeClr val="tx1"/>
              </a:solidFill>
              <a:prstDash val="solid"/>
              <a:round/>
              <a:headEnd type="none" w="med" len="med"/>
              <a:tailEnd type="none" w="med" len="med"/>
            </a:ln>
          </p:spPr>
          <p:txBody>
            <a:bodyPr vert="horz" wrap="square" lIns="91440" tIns="45720" rIns="91440" bIns="45720" numCol="1" anchor="t" anchorCtr="0" compatLnSpc="1"/>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marR="0" indent="0" algn="l" defTabSz="914400" rtl="0" eaLnBrk="1" fontAlgn="base" latinLnBrk="0" hangingPunct="1">
                <a:spcBef>
                  <a:spcPct val="0"/>
                </a:spcBef>
                <a:spcAft>
                  <a:spcPct val="0"/>
                </a:spcAft>
                <a:buClrTx/>
                <a:buSzTx/>
                <a:buFont typeface="Arial" pitchFamily="34" charset="0"/>
                <a:buNone/>
              </a:pPr>
              <a:endParaRPr kumimoji="0" lang="zh-CN" altLang="en-US" sz="1800" b="0" i="0" u="none" strike="noStrike" cap="none" normalizeH="0" baseline="0" smtClean="0">
                <a:ln>
                  <a:noFill/>
                </a:ln>
                <a:solidFill>
                  <a:schemeClr val="tx1"/>
                </a:solidFill>
                <a:effectLst/>
                <a:latin typeface="Arial" pitchFamily="34" charset="0"/>
                <a:ea typeface="宋体" panose="02010600030101010101" pitchFamily="2" charset="-122"/>
              </a:endParaRPr>
            </a:p>
          </p:txBody>
        </p:sp>
        <p:sp>
          <p:nvSpPr>
            <p:cNvPr id="14" name="Rectangle 10"/>
            <p:cNvSpPr/>
            <p:nvPr>
              <p:custDataLst>
                <p:tags r:id="rId8"/>
              </p:custDataLst>
            </p:nvPr>
          </p:nvSpPr>
          <p:spPr>
            <a:xfrm>
              <a:off x="12184" y="3706"/>
              <a:ext cx="2560" cy="2149"/>
            </a:xfrm>
            <a:prstGeom prst="rect">
              <a:avLst/>
            </a:prstGeom>
            <a:noFill/>
            <a:ln w="9525">
              <a:noFill/>
            </a:ln>
          </p:spPr>
          <p:txBody>
            <a:bodyPr wrap="none" anchor="ctr">
              <a:noAutofit/>
            </a:bodyPr>
            <a:lstStyle>
              <a:defPPr>
                <a:defRPr lang="zh-CN"/>
              </a:defPPr>
              <a:lvl1pPr marL="342900" lvl="0" indent="-342900" algn="l" defTabSz="914400" rtl="0" eaLnBrk="0" fontAlgn="base" latinLnBrk="0" hangingPunct="0">
                <a:lnSpc>
                  <a:spcPct val="100000"/>
                </a:lnSpc>
                <a:spcBef>
                  <a:spcPct val="20000"/>
                </a:spcBef>
                <a:spcAft>
                  <a:spcPct val="0"/>
                </a:spcAft>
                <a:buFont typeface="Arial" pitchFamily="34" charset="0"/>
                <a:buChar char="•"/>
                <a:defRPr sz="3200" b="0" i="0" u="none" kern="1200" baseline="0">
                  <a:solidFill>
                    <a:schemeClr val="tx1"/>
                  </a:solidFill>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Font typeface="Arial" pitchFamily="34" charset="0"/>
                <a:buChar char="–"/>
                <a:defRPr sz="2800" b="0" i="0" u="none" kern="1200" baseline="0">
                  <a:solidFill>
                    <a:schemeClr val="tx1"/>
                  </a:solidFill>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Font typeface="Arial" pitchFamily="34" charset="0"/>
                <a:buChar char="•"/>
                <a:defRPr sz="2400" b="0" i="0" u="none" kern="1200" baseline="0">
                  <a:solidFill>
                    <a:schemeClr val="tx1"/>
                  </a:solidFill>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Font typeface="Arial" pitchFamily="34" charset="0"/>
                <a:buChar char="»"/>
                <a:defRPr sz="2000" b="0" i="0" u="none" kern="1200" baseline="0">
                  <a:solidFill>
                    <a:schemeClr val="tx1"/>
                  </a:solidFill>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pPr marL="0" indent="0">
                <a:spcBef>
                  <a:spcPct val="0"/>
                </a:spcBef>
                <a:buNone/>
              </a:pPr>
              <a:r>
                <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同分母的</a:t>
              </a:r>
              <a:endPar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endParaRPr>
            </a:p>
            <a:p>
              <a:pPr marL="0" indent="0">
                <a:spcBef>
                  <a:spcPct val="0"/>
                </a:spcBef>
                <a:buNone/>
              </a:pPr>
              <a:r>
                <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rPr>
                <a:t>数相加</a:t>
              </a:r>
              <a:endParaRPr lang="zh-CN" altLang="en-US" sz="2400" b="1" smtClean="0">
                <a:solidFill>
                  <a:srgbClr val="0070C0"/>
                </a:solidFill>
                <a:latin typeface="微软雅黑" panose="020b0503020204020204" pitchFamily="34" charset="-122"/>
                <a:ea typeface="微软雅黑" panose="020b0503020204020204" pitchFamily="34" charset="-122"/>
                <a:cs typeface="微软雅黑" panose="020b0503020204020204" pitchFamily="34" charset="-122"/>
              </a:endParaRPr>
            </a:p>
          </p:txBody>
        </p:sp>
      </p:grpSp>
      <p:sp>
        <p:nvSpPr>
          <p:cNvPr id="11266" name="文本框 179202"/>
          <p:cNvSpPr txBox="1"/>
          <p:nvPr>
            <p:custDataLst>
              <p:tags r:id="rId9"/>
            </p:custDataLst>
          </p:nvPr>
        </p:nvSpPr>
        <p:spPr>
          <a:xfrm>
            <a:off x="335915" y="1556385"/>
            <a:ext cx="2105660" cy="521970"/>
          </a:xfrm>
          <a:prstGeom prst="rect">
            <a:avLst/>
          </a:prstGeom>
          <a:noFill/>
          <a:ln w="9525">
            <a:noFill/>
          </a:ln>
        </p:spPr>
        <p:txBody>
          <a:bodyPr wrap="square" anchor="t" anchorCtr="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宋体" panose="02010600030101010101" pitchFamily="2" charset="-122"/>
                <a:cs typeface="+mn-cs"/>
              </a:defRPr>
            </a:lvl9pPr>
          </a:lstStyle>
          <a:p>
            <a:r>
              <a:rPr lang="zh-CN" altLang="en-US" sz="2800" b="1">
                <a:latin typeface="Times New Roman" panose="02020603050405020304" pitchFamily="18" charset="0"/>
                <a:ea typeface="黑体" panose="02010609060101010101" pitchFamily="49" charset="-122"/>
              </a:rPr>
              <a:t>计算：（</a:t>
            </a:r>
            <a:r>
              <a:rPr lang="en-US" altLang="zh-CN" sz="2800" b="1">
                <a:latin typeface="Times New Roman" panose="02020603050405020304" pitchFamily="18" charset="0"/>
                <a:ea typeface="黑体" panose="02010609060101010101" pitchFamily="49" charset="-122"/>
              </a:rPr>
              <a:t>3</a:t>
            </a:r>
            <a:r>
              <a:rPr lang="zh-CN" altLang="en-US" sz="2800" b="1">
                <a:latin typeface="Times New Roman" panose="02020603050405020304" pitchFamily="18" charset="0"/>
                <a:ea typeface="黑体" panose="02010609060101010101" pitchFamily="49" charset="-122"/>
              </a:rPr>
              <a:t>）</a:t>
            </a:r>
            <a:endParaRPr lang="zh-CN" altLang="en-US" sz="2800" b="1">
              <a:latin typeface="Times New Roman" panose="02020603050405020304" pitchFamily="18" charset="0"/>
              <a:ea typeface="黑体" panose="02010609060101010101" pitchFamily="49" charset="-122"/>
            </a:endParaRPr>
          </a:p>
        </p:txBody>
      </p:sp>
      <p:graphicFrame>
        <p:nvGraphicFramePr>
          <p:cNvPr id="11271" name="对象 179207"/>
          <p:cNvGraphicFramePr>
            <a:graphicFrameLocks noChangeAspect="1"/>
          </p:cNvGraphicFramePr>
          <p:nvPr>
            <p:custDataLst>
              <p:tags r:id="rId10"/>
            </p:custDataLst>
          </p:nvPr>
        </p:nvGraphicFramePr>
        <p:xfrm>
          <a:off x="2496185" y="1435100"/>
          <a:ext cx="2513965" cy="836930"/>
        </p:xfrm>
        <a:graphic>
          <a:graphicData uri="http://schemas.openxmlformats.org/presentationml/2006/ole">
            <mc:AlternateContent>
              <mc:Choice xmlns:v="urn:schemas-microsoft-com:vml" Requires="v">
                <p:oleObj spid="_x0000_s1038" r:id="rId11" imgW="1066800" imgH="393700" progId="Equation.DSMT4">
                  <p:embed/>
                </p:oleObj>
              </mc:Choice>
              <mc:Fallback>
                <p:oleObj r:id="rId11" imgW="1066800" imgH="393700" progId="Equation.DSMT4">
                  <p:embed/>
                  <p:pic>
                    <p:nvPicPr>
                      <p:cNvPr id="0" name="OLE substitute image"/>
                      <p:cNvPicPr/>
                      <p:nvPr/>
                    </p:nvPicPr>
                    <p:blipFill>
                      <a:blip r:embed="rId12"/>
                      <a:stretch>
                        <a:fillRect/>
                      </a:stretch>
                    </p:blipFill>
                    <p:spPr>
                      <a:xfrm>
                        <a:off x="2496185" y="1435100"/>
                        <a:ext cx="2513965" cy="836930"/>
                      </a:xfrm>
                      <a:prstGeom prst="rect">
                        <a:avLst/>
                      </a:prstGeom>
                      <a:noFill/>
                      <a:ln w="38100">
                        <a:noFill/>
                        <a:miter/>
                      </a:ln>
                    </p:spPr>
                  </p:pic>
                </p:oleObj>
              </mc:Fallback>
            </mc:AlternateContent>
          </a:graphicData>
        </a:graphic>
      </p:graphicFrame>
      <p:graphicFrame>
        <p:nvGraphicFramePr>
          <p:cNvPr id="2" name="对象 1"/>
          <p:cNvGraphicFramePr>
            <a:graphicFrameLocks noChangeAspect="1"/>
          </p:cNvGraphicFramePr>
          <p:nvPr>
            <p:custDataLst>
              <p:tags r:id="rId13"/>
            </p:custDataLst>
          </p:nvPr>
        </p:nvGraphicFramePr>
        <p:xfrm>
          <a:off x="767715" y="2419985"/>
          <a:ext cx="4230370" cy="995045"/>
        </p:xfrm>
        <a:graphic>
          <a:graphicData uri="http://schemas.openxmlformats.org/presentationml/2006/ole">
            <mc:AlternateContent>
              <mc:Choice xmlns:v="urn:schemas-microsoft-com:vml" Requires="v">
                <p:oleObj spid="_x0000_s1039" r:id="rId14" imgW="1968500" imgH="393700" progId="Equation.DSMT4">
                  <p:embed/>
                </p:oleObj>
              </mc:Choice>
              <mc:Fallback>
                <p:oleObj r:id="rId14" imgW="1968500" imgH="393700" progId="Equation.DSMT4">
                  <p:embed/>
                  <p:pic>
                    <p:nvPicPr>
                      <p:cNvPr id="0" name="OLE substitute image"/>
                      <p:cNvPicPr/>
                      <p:nvPr/>
                    </p:nvPicPr>
                    <p:blipFill>
                      <a:blip r:embed="rId15">
                        <a:clrChange>
                          <a:clrFrom>
                            <a:srgbClr val="000000"/>
                          </a:clrFrom>
                          <a:clrTo>
                            <a:srgbClr val="000000">
                              <a:alpha val="0"/>
                            </a:srgbClr>
                          </a:clrTo>
                        </a:clrChange>
                      </a:blip>
                      <a:stretch>
                        <a:fillRect/>
                      </a:stretch>
                    </p:blipFill>
                    <p:spPr>
                      <a:xfrm>
                        <a:off x="767715" y="2419985"/>
                        <a:ext cx="4230370" cy="995045"/>
                      </a:xfrm>
                      <a:prstGeom prst="rect">
                        <a:avLst/>
                      </a:prstGeom>
                      <a:noFill/>
                      <a:ln w="38100">
                        <a:noFill/>
                        <a:miter/>
                      </a:ln>
                    </p:spPr>
                  </p:pic>
                </p:oleObj>
              </mc:Fallback>
            </mc:AlternateContent>
          </a:graphicData>
        </a:graphic>
      </p:graphicFrame>
      <p:graphicFrame>
        <p:nvGraphicFramePr>
          <p:cNvPr id="5" name="对象 4"/>
          <p:cNvGraphicFramePr>
            <a:graphicFrameLocks noChangeAspect="1"/>
          </p:cNvGraphicFramePr>
          <p:nvPr>
            <p:custDataLst>
              <p:tags r:id="rId16"/>
            </p:custDataLst>
          </p:nvPr>
        </p:nvGraphicFramePr>
        <p:xfrm>
          <a:off x="2279650" y="3415030"/>
          <a:ext cx="1896110" cy="1974215"/>
        </p:xfrm>
        <a:graphic>
          <a:graphicData uri="http://schemas.openxmlformats.org/presentationml/2006/ole">
            <mc:AlternateContent>
              <mc:Choice xmlns:v="urn:schemas-microsoft-com:vml" Requires="v">
                <p:oleObj spid="_x0000_s1040" r:id="rId17" imgW="711200" imgH="812800" progId="Equation.DSMT4">
                  <p:embed/>
                </p:oleObj>
              </mc:Choice>
              <mc:Fallback>
                <p:oleObj r:id="rId17" imgW="711200" imgH="812800" progId="Equation.DSMT4">
                  <p:embed/>
                  <p:pic>
                    <p:nvPicPr>
                      <p:cNvPr id="0" name="OLE substitute image"/>
                      <p:cNvPicPr/>
                      <p:nvPr/>
                    </p:nvPicPr>
                    <p:blipFill>
                      <a:blip r:embed="rId18">
                        <a:clrChange>
                          <a:clrFrom>
                            <a:srgbClr val="000000"/>
                          </a:clrFrom>
                          <a:clrTo>
                            <a:srgbClr val="000000">
                              <a:alpha val="0"/>
                            </a:srgbClr>
                          </a:clrTo>
                        </a:clrChange>
                      </a:blip>
                      <a:stretch>
                        <a:fillRect/>
                      </a:stretch>
                    </p:blipFill>
                    <p:spPr>
                      <a:xfrm>
                        <a:off x="2279650" y="3415030"/>
                        <a:ext cx="1896110" cy="1974215"/>
                      </a:xfrm>
                      <a:prstGeom prst="rect">
                        <a:avLst/>
                      </a:prstGeom>
                      <a:noFill/>
                      <a:ln w="38100">
                        <a:noFill/>
                        <a:miter/>
                      </a:ln>
                    </p:spPr>
                  </p:pic>
                </p:oleObj>
              </mc:Fallback>
            </mc:AlternateContent>
          </a:graphicData>
        </a:graphic>
      </p:graphicFrame>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2" presetClass="entr" presetSubtype="4"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2" presetClass="entr" presetSubtype="4" dur="50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down)">
                                      <p:cBhvr>
                                        <p:cTn id="12" dur="500"/>
                                        <p:tgtEl>
                                          <p:spTgt spid="1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22" presetClass="entr" presetSubtype="4" dur="500"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wipe(down)">
                                      <p:cBhvr>
                                        <p:cTn id="17" dur="500"/>
                                        <p:tgtEl>
                                          <p:spTgt spid="5"/>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3"/>
                                        </p:tgtEl>
                                        <p:attrNameLst>
                                          <p:attrName>style.visibility</p:attrName>
                                        </p:attrNameLst>
                                      </p:cBhvr>
                                      <p:to>
                                        <p:strVal val="visible"/>
                                      </p:to>
                                    </p:set>
                                    <p:animEffect transition="in" filter="blinds(horizontal)">
                                      <p:cBhvr>
                                        <p:cTn id="2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https://d.book118.com/488012111042006027</a:t>
            </a:r>
          </a:p>
        </p:txBody>
      </p:sp>
    </p:spTree>
  </p:cSld>
  <p:clrMapOvr>
    <a:masterClrMapping/>
  </p:clrMapOvr>
  <p:transition/>
  <p:timing/>
</p:sld>
</file>

<file path=ppt/tags/tag1.xml><?xml version="1.0" encoding="utf-8"?>
<p:tagLst xmlns:p="http://schemas.openxmlformats.org/presentationml/2006/main">
  <p:tag name="AS_UNIQUEID" val="545"/>
</p:tagLst>
</file>

<file path=ppt/tags/tag2.xml><?xml version="1.0" encoding="utf-8"?>
<p:tagLst xmlns:p="http://schemas.openxmlformats.org/presentationml/2006/main">
  <p:tag name="AS_UNIQUEID" val="546"/>
</p:tagLst>
</file>

<file path=ppt/tags/tag3.xml><?xml version="1.0" encoding="utf-8"?>
<p:tagLst xmlns:p="http://schemas.openxmlformats.org/presentationml/2006/main">
  <p:tag name="AS_UNIQUEID" val="547"/>
</p:tagLst>
</file>

<file path=ppt/tags/tag4.xml><?xml version="1.0" encoding="utf-8"?>
<p:tagLst xmlns:p="http://schemas.openxmlformats.org/presentationml/2006/main">
  <p:tag name="AS_UNIQUEID" val="548"/>
</p:tagLst>
</file>

<file path=ppt/tags/tag5.xml><?xml version="1.0" encoding="utf-8"?>
<p:tagLst xmlns:p="http://schemas.openxmlformats.org/presentationml/2006/main">
  <p:tag name="AS_UNIQUEID" val="549"/>
</p:tagLst>
</file>

<file path=ppt/tags/tag6.xml><?xml version="1.0" encoding="utf-8"?>
<p:tagLst xmlns:p="http://schemas.openxmlformats.org/presentationml/2006/main">
  <p:tag name="AS_UNIQUEID" val="550"/>
</p:tagLst>
</file>

<file path=ppt/tags/tag7.xml><?xml version="1.0" encoding="utf-8"?>
<p:tagLst xmlns:p="http://schemas.openxmlformats.org/presentationml/2006/main">
  <p:tag name="AS_UNIQUEID" val="551"/>
</p:tagLst>
</file>

<file path=ppt/tags/tag8.xml><?xml version="1.0" encoding="utf-8"?>
<p:tagLst xmlns:p="http://schemas.openxmlformats.org/presentationml/2006/main">
  <p:tag name="AS_UNIQUEID" val="552"/>
</p:tagLst>
</file>

<file path=ppt/tags/tag9.xml><?xml version="1.0" encoding="utf-8"?>
<p:tagLst xmlns:p="http://schemas.openxmlformats.org/presentationml/2006/main">
  <p:tag name="AS_UNIQUEID" val="553"/>
</p:tagLst>
</file>

<file path=ppt/tags/tag10.xml><?xml version="1.0" encoding="utf-8"?>
<p:tagLst xmlns:p="http://schemas.openxmlformats.org/presentationml/2006/main">
  <p:tag name="AS_UNIQUEID" val="554"/>
</p:tagLst>
</file>

<file path=ppt/tags/tag11.xml><?xml version="1.0" encoding="utf-8"?>
<p:tagLst xmlns:p="http://schemas.openxmlformats.org/presentationml/2006/main">
  <p:tag name="AS_UNIQUEID" val="555"/>
</p:tagLst>
</file>

<file path=ppt/tags/tag12.xml><?xml version="1.0" encoding="utf-8"?>
<p:tagLst xmlns:p="http://schemas.openxmlformats.org/presentationml/2006/main">
  <p:tag name="AS_UNIQUEID" val="556"/>
</p:tagLst>
</file>

<file path=ppt/tags/tag13.xml><?xml version="1.0" encoding="utf-8"?>
<p:tagLst xmlns:p="http://schemas.openxmlformats.org/presentationml/2006/main">
  <p:tag name="AS_UNIQUEID" val="557"/>
</p:tagLst>
</file>

<file path=ppt/tags/tag14.xml><?xml version="1.0" encoding="utf-8"?>
<p:tagLst xmlns:p="http://schemas.openxmlformats.org/presentationml/2006/main">
  <p:tag name="AS_UNIQUEID" val="558"/>
</p:tagLst>
</file>

<file path=ppt/tags/tag15.xml><?xml version="1.0" encoding="utf-8"?>
<p:tagLst xmlns:p="http://schemas.openxmlformats.org/presentationml/2006/main">
  <p:tag name="AS_UNIQUEID" val="559"/>
</p:tagLst>
</file>

<file path=ppt/tags/tag16.xml><?xml version="1.0" encoding="utf-8"?>
<p:tagLst xmlns:p="http://schemas.openxmlformats.org/presentationml/2006/main">
  <p:tag name="AS_UNIQUEID" val="560"/>
</p:tagLst>
</file>

<file path=ppt/tags/tag17.xml><?xml version="1.0" encoding="utf-8"?>
<p:tagLst xmlns:p="http://schemas.openxmlformats.org/presentationml/2006/main">
  <p:tag name="AS_UNIQUEID" val="561"/>
</p:tagLst>
</file>

<file path=ppt/tags/tag18.xml><?xml version="1.0" encoding="utf-8"?>
<p:tagLst xmlns:p="http://schemas.openxmlformats.org/presentationml/2006/main">
  <p:tag name="AS_UNIQUEID" val="562"/>
</p:tagLst>
</file>

<file path=ppt/tags/tag19.xml><?xml version="1.0" encoding="utf-8"?>
<p:tagLst xmlns:p="http://schemas.openxmlformats.org/presentationml/2006/main">
  <p:tag name="AS_UNIQUEID" val="563"/>
</p:tagLst>
</file>

<file path=ppt/tags/tag20.xml><?xml version="1.0" encoding="utf-8"?>
<p:tagLst xmlns:p="http://schemas.openxmlformats.org/presentationml/2006/main">
  <p:tag name="AS_UNIQUEID" val="564"/>
</p:tagLst>
</file>

<file path=ppt/tags/tag21.xml><?xml version="1.0" encoding="utf-8"?>
<p:tagLst xmlns:p="http://schemas.openxmlformats.org/presentationml/2006/main">
  <p:tag name="AS_UNIQUEID" val="565"/>
</p:tagLst>
</file>

<file path=ppt/tags/tag22.xml><?xml version="1.0" encoding="utf-8"?>
<p:tagLst xmlns:p="http://schemas.openxmlformats.org/presentationml/2006/main">
  <p:tag name="AS_UNIQUEID" val="566"/>
</p:tagLst>
</file>

<file path=ppt/tags/tag23.xml><?xml version="1.0" encoding="utf-8"?>
<p:tagLst xmlns:p="http://schemas.openxmlformats.org/presentationml/2006/main">
  <p:tag name="AS_UNIQUEID" val="567"/>
</p:tagLst>
</file>

<file path=ppt/tags/tag24.xml><?xml version="1.0" encoding="utf-8"?>
<p:tagLst xmlns:p="http://schemas.openxmlformats.org/presentationml/2006/main">
  <p:tag name="AS_UNIQUEID" val="568"/>
</p:tagLst>
</file>

<file path=ppt/tags/tag25.xml><?xml version="1.0" encoding="utf-8"?>
<p:tagLst xmlns:p="http://schemas.openxmlformats.org/presentationml/2006/main">
  <p:tag name="AS_UNIQUEID" val="569"/>
</p:tagLst>
</file>

<file path=ppt/tags/tag26.xml><?xml version="1.0" encoding="utf-8"?>
<p:tagLst xmlns:p="http://schemas.openxmlformats.org/presentationml/2006/main">
  <p:tag name="AS_UNIQUEID" val="570"/>
</p:tagLst>
</file>

<file path=ppt/tags/tag27.xml><?xml version="1.0" encoding="utf-8"?>
<p:tagLst xmlns:p="http://schemas.openxmlformats.org/presentationml/2006/main">
  <p:tag name="AS_UNIQUEID" val="571"/>
</p:tagLst>
</file>

<file path=ppt/tags/tag28.xml><?xml version="1.0" encoding="utf-8"?>
<p:tagLst xmlns:p="http://schemas.openxmlformats.org/presentationml/2006/main">
  <p:tag name="AS_UNIQUEID" val="572"/>
</p:tagLst>
</file>

<file path=ppt/tags/tag29.xml><?xml version="1.0" encoding="utf-8"?>
<p:tagLst xmlns:p="http://schemas.openxmlformats.org/presentationml/2006/main">
  <p:tag name="AS_UNIQUEID" val="573"/>
</p:tagLst>
</file>

<file path=ppt/tags/tag30.xml><?xml version="1.0" encoding="utf-8"?>
<p:tagLst xmlns:p="http://schemas.openxmlformats.org/presentationml/2006/main">
  <p:tag name="AS_UNIQUEID" val="574"/>
</p:tagLst>
</file>

<file path=ppt/tags/tag31.xml><?xml version="1.0" encoding="utf-8"?>
<p:tagLst xmlns:p="http://schemas.openxmlformats.org/presentationml/2006/main">
  <p:tag name="AS_UNIQUEID" val="575"/>
</p:tagLst>
</file>

<file path=ppt/tags/tag32.xml><?xml version="1.0" encoding="utf-8"?>
<p:tagLst xmlns:p="http://schemas.openxmlformats.org/presentationml/2006/main">
  <p:tag name="AS_UNIQUEID" val="576"/>
</p:tagLst>
</file>

<file path=ppt/tags/tag33.xml><?xml version="1.0" encoding="utf-8"?>
<p:tagLst xmlns:p="http://schemas.openxmlformats.org/presentationml/2006/main">
  <p:tag name="AS_UNIQUEID" val="577"/>
</p:tagLst>
</file>

<file path=ppt/tags/tag34.xml><?xml version="1.0" encoding="utf-8"?>
<p:tagLst xmlns:p="http://schemas.openxmlformats.org/presentationml/2006/main">
  <p:tag name="AS_UNIQUEID" val="578"/>
</p:tagLst>
</file>

<file path=ppt/tags/tag35.xml><?xml version="1.0" encoding="utf-8"?>
<p:tagLst xmlns:p="http://schemas.openxmlformats.org/presentationml/2006/main">
  <p:tag name="AS_UNIQUEID" val="579"/>
</p:tagLst>
</file>

<file path=ppt/tags/tag36.xml><?xml version="1.0" encoding="utf-8"?>
<p:tagLst xmlns:p="http://schemas.openxmlformats.org/presentationml/2006/main">
  <p:tag name="AS_UNIQUEID" val="580"/>
</p:tagLst>
</file>

<file path=ppt/tags/tag37.xml><?xml version="1.0" encoding="utf-8"?>
<p:tagLst xmlns:p="http://schemas.openxmlformats.org/presentationml/2006/main">
  <p:tag name="AS_UNIQUEID" val="581"/>
</p:tagLst>
</file>

<file path=ppt/tags/tag38.xml><?xml version="1.0" encoding="utf-8"?>
<p:tagLst xmlns:p="http://schemas.openxmlformats.org/presentationml/2006/main">
  <p:tag name="AS_UNIQUEID" val="582"/>
</p:tagLst>
</file>

<file path=ppt/tags/tag39.xml><?xml version="1.0" encoding="utf-8"?>
<p:tagLst xmlns:p="http://schemas.openxmlformats.org/presentationml/2006/main">
  <p:tag name="AS_UNIQUEID" val="583"/>
</p:tagLst>
</file>

<file path=ppt/tags/tag40.xml><?xml version="1.0" encoding="utf-8"?>
<p:tagLst xmlns:p="http://schemas.openxmlformats.org/presentationml/2006/main">
  <p:tag name="AS_UNIQUEID" val="584"/>
</p:tagLst>
</file>

<file path=ppt/tags/tag41.xml><?xml version="1.0" encoding="utf-8"?>
<p:tagLst xmlns:p="http://schemas.openxmlformats.org/presentationml/2006/main">
  <p:tag name="AS_UNIQUEID" val="585"/>
</p:tagLst>
</file>

<file path=ppt/tags/tag42.xml><?xml version="1.0" encoding="utf-8"?>
<p:tagLst xmlns:p="http://schemas.openxmlformats.org/presentationml/2006/main">
  <p:tag name="AS_UNIQUEID" val="586"/>
</p:tagLst>
</file>

<file path=ppt/tags/tag43.xml><?xml version="1.0" encoding="utf-8"?>
<p:tagLst xmlns:p="http://schemas.openxmlformats.org/presentationml/2006/main">
  <p:tag name="AS_UNIQUEID" val="587"/>
</p:tagLst>
</file>

<file path=ppt/tags/tag44.xml><?xml version="1.0" encoding="utf-8"?>
<p:tagLst xmlns:p="http://schemas.openxmlformats.org/presentationml/2006/main">
  <p:tag name="AS_UNIQUEID" val="588"/>
</p:tagLst>
</file>

<file path=ppt/tags/tag45.xml><?xml version="1.0" encoding="utf-8"?>
<p:tagLst xmlns:p="http://schemas.openxmlformats.org/presentationml/2006/main">
  <p:tag name="AS_UNIQUEID" val="589"/>
</p:tagLst>
</file>

<file path=ppt/tags/tag46.xml><?xml version="1.0" encoding="utf-8"?>
<p:tagLst xmlns:p="http://schemas.openxmlformats.org/presentationml/2006/main">
  <p:tag name="AS_UNIQUEID" val="590"/>
</p:tagLst>
</file>

<file path=ppt/tags/tag47.xml><?xml version="1.0" encoding="utf-8"?>
<p:tagLst xmlns:p="http://schemas.openxmlformats.org/presentationml/2006/main">
  <p:tag name="AS_UNIQUEID" val="591"/>
</p:tagLst>
</file>

<file path=ppt/tags/tag48.xml><?xml version="1.0" encoding="utf-8"?>
<p:tagLst xmlns:p="http://schemas.openxmlformats.org/presentationml/2006/main">
  <p:tag name="AS_UNIQUEID" val="592"/>
</p:tagLst>
</file>

<file path=ppt/tags/tag49.xml><?xml version="1.0" encoding="utf-8"?>
<p:tagLst xmlns:p="http://schemas.openxmlformats.org/presentationml/2006/main">
  <p:tag name="AS_UNIQUEID" val="593"/>
</p:tagLst>
</file>

<file path=ppt/tags/tag50.xml><?xml version="1.0" encoding="utf-8"?>
<p:tagLst xmlns:p="http://schemas.openxmlformats.org/presentationml/2006/main">
  <p:tag name="AS_UNIQUEID" val="594"/>
</p:tagLst>
</file>

<file path=ppt/tags/tag51.xml><?xml version="1.0" encoding="utf-8"?>
<p:tagLst xmlns:p="http://schemas.openxmlformats.org/presentationml/2006/main">
  <p:tag name="AS_UNIQUEID" val="595"/>
</p:tagLst>
</file>

<file path=ppt/tags/tag52.xml><?xml version="1.0" encoding="utf-8"?>
<p:tagLst xmlns:p="http://schemas.openxmlformats.org/presentationml/2006/main">
  <p:tag name="AS_UNIQUEID" val="596"/>
</p:tagLst>
</file>

<file path=ppt/tags/tag53.xml><?xml version="1.0" encoding="utf-8"?>
<p:tagLst xmlns:p="http://schemas.openxmlformats.org/presentationml/2006/main">
  <p:tag name="AS_UNIQUEID" val="597"/>
</p:tagLst>
</file>

<file path=ppt/tags/tag54.xml><?xml version="1.0" encoding="utf-8"?>
<p:tagLst xmlns:p="http://schemas.openxmlformats.org/presentationml/2006/main">
  <p:tag name="AS_UNIQUEID" val="598"/>
</p:tagLst>
</file>

<file path=ppt/tags/tag55.xml><?xml version="1.0" encoding="utf-8"?>
<p:tagLst xmlns:p="http://schemas.openxmlformats.org/presentationml/2006/main">
  <p:tag name="AS_UNIQUEID" val="599"/>
</p:tagLst>
</file>

<file path=ppt/tags/tag56.xml><?xml version="1.0" encoding="utf-8"?>
<p:tagLst xmlns:p="http://schemas.openxmlformats.org/presentationml/2006/main">
  <p:tag name="AS_UNIQUEID" val="600"/>
</p:tagLst>
</file>

<file path=ppt/tags/tag57.xml><?xml version="1.0" encoding="utf-8"?>
<p:tagLst xmlns:p="http://schemas.openxmlformats.org/presentationml/2006/main">
  <p:tag name="AS_UNIQUEID" val="601"/>
</p:tagLst>
</file>

<file path=ppt/tags/tag58.xml><?xml version="1.0" encoding="utf-8"?>
<p:tagLst xmlns:p="http://schemas.openxmlformats.org/presentationml/2006/main">
  <p:tag name="AS_UNIQUEID" val="602"/>
</p:tagLst>
</file>

<file path=ppt/tags/tag59.xml><?xml version="1.0" encoding="utf-8"?>
<p:tagLst xmlns:p="http://schemas.openxmlformats.org/presentationml/2006/main">
  <p:tag name="AS_UNIQUEID" val="603"/>
</p:tagLst>
</file>

<file path=ppt/tags/tag60.xml><?xml version="1.0" encoding="utf-8"?>
<p:tagLst xmlns:p="http://schemas.openxmlformats.org/presentationml/2006/main">
  <p:tag name="AS_UNIQUEID" val="604"/>
</p:tagLst>
</file>

<file path=ppt/tags/tag61.xml><?xml version="1.0" encoding="utf-8"?>
<p:tagLst xmlns:p="http://schemas.openxmlformats.org/presentationml/2006/main">
  <p:tag name="AS_UNIQUEID" val="605"/>
</p:tagLst>
</file>

<file path=ppt/tags/tag62.xml><?xml version="1.0" encoding="utf-8"?>
<p:tagLst xmlns:p="http://schemas.openxmlformats.org/presentationml/2006/main">
  <p:tag name="AS_UNIQUEID" val="606"/>
</p:tagLst>
</file>

<file path=ppt/tags/tag63.xml><?xml version="1.0" encoding="utf-8"?>
<p:tagLst xmlns:p="http://schemas.openxmlformats.org/presentationml/2006/main">
  <p:tag name="AS_UNIQUEID" val="607"/>
</p:tagLst>
</file>

<file path=ppt/tags/tag64.xml><?xml version="1.0" encoding="utf-8"?>
<p:tagLst xmlns:p="http://schemas.openxmlformats.org/presentationml/2006/main">
  <p:tag name="AS_UNIQUEID" val="608"/>
</p:tagLst>
</file>

<file path=ppt/tags/tag65.xml><?xml version="1.0" encoding="utf-8"?>
<p:tagLst xmlns:p="http://schemas.openxmlformats.org/presentationml/2006/main">
  <p:tag name="AS_UNIQUEID" val="609"/>
</p:tagLst>
</file>

<file path=ppt/tags/tag66.xml><?xml version="1.0" encoding="utf-8"?>
<p:tagLst xmlns:p="http://schemas.openxmlformats.org/presentationml/2006/main">
  <p:tag name="AS_UNIQUEID" val="610"/>
</p:tagLst>
</file>

<file path=ppt/tags/tag67.xml><?xml version="1.0" encoding="utf-8"?>
<p:tagLst xmlns:p="http://schemas.openxmlformats.org/presentationml/2006/main">
  <p:tag name="AS_UNIQUEID" val="611"/>
</p:tagLst>
</file>

<file path=ppt/tags/tag68.xml><?xml version="1.0" encoding="utf-8"?>
<p:tagLst xmlns:p="http://schemas.openxmlformats.org/presentationml/2006/main">
  <p:tag name="AS_UNIQUEID" val="612"/>
</p:tagLst>
</file>

<file path=ppt/tags/tag69.xml><?xml version="1.0" encoding="utf-8"?>
<p:tagLst xmlns:p="http://schemas.openxmlformats.org/presentationml/2006/main">
  <p:tag name="AS_UNIQUEID" val="613"/>
</p:tagLst>
</file>

<file path=ppt/tags/tag70.xml><?xml version="1.0" encoding="utf-8"?>
<p:tagLst xmlns:p="http://schemas.openxmlformats.org/presentationml/2006/main">
  <p:tag name="AS_UNIQUEID" val="614"/>
</p:tagLst>
</file>

<file path=ppt/tags/tag71.xml><?xml version="1.0" encoding="utf-8"?>
<p:tagLst xmlns:p="http://schemas.openxmlformats.org/presentationml/2006/main">
  <p:tag name="AS_UNIQUEID" val="615"/>
</p:tagLst>
</file>

<file path=ppt/tags/tag72.xml><?xml version="1.0" encoding="utf-8"?>
<p:tagLst xmlns:p="http://schemas.openxmlformats.org/presentationml/2006/main">
  <p:tag name="AS_UNIQUEID" val="616"/>
</p:tagLst>
</file>

<file path=ppt/tags/tag73.xml><?xml version="1.0" encoding="utf-8"?>
<p:tagLst xmlns:p="http://schemas.openxmlformats.org/presentationml/2006/main">
  <p:tag name="AS_UNIQUEID" val="617"/>
</p:tagLst>
</file>

<file path=ppt/tags/tag74.xml><?xml version="1.0" encoding="utf-8"?>
<p:tagLst xmlns:p="http://schemas.openxmlformats.org/presentationml/2006/main">
  <p:tag name="AS_UNIQUEID" val="618"/>
</p:tagLst>
</file>

<file path=ppt/tags/tag75.xml><?xml version="1.0" encoding="utf-8"?>
<p:tagLst xmlns:p="http://schemas.openxmlformats.org/presentationml/2006/main">
  <p:tag name="AS_UNIQUEID" val="619"/>
</p:tagLst>
</file>

<file path=ppt/tags/tag76.xml><?xml version="1.0" encoding="utf-8"?>
<p:tagLst xmlns:p="http://schemas.openxmlformats.org/presentationml/2006/main">
  <p:tag name="AS_UNIQUEID" val="516"/>
</p:tagLst>
</file>

<file path=ppt/tags/tag77.xml><?xml version="1.0" encoding="utf-8"?>
<p:tagLst xmlns:p="http://schemas.openxmlformats.org/presentationml/2006/main">
  <p:tag name="AS_UNIQUEID" val="247"/>
</p:tagLst>
</file>

<file path=ppt/tags/tag78.xml><?xml version="1.0" encoding="utf-8"?>
<p:tagLst xmlns:p="http://schemas.openxmlformats.org/presentationml/2006/main">
  <p:tag name="AS_UNIQUEID" val="248"/>
</p:tagLst>
</file>

<file path=ppt/tags/tag79.xml><?xml version="1.0" encoding="utf-8"?>
<p:tagLst xmlns:p="http://schemas.openxmlformats.org/presentationml/2006/main">
  <p:tag name="AS_UNIQUEID" val="249"/>
</p:tagLst>
</file>

<file path=ppt/tags/tag80.xml><?xml version="1.0" encoding="utf-8"?>
<p:tagLst xmlns:p="http://schemas.openxmlformats.org/presentationml/2006/main">
  <p:tag name="AS_UNIQUEID" val="250"/>
</p:tagLst>
</file>

<file path=ppt/tags/tag81.xml><?xml version="1.0" encoding="utf-8"?>
<p:tagLst xmlns:p="http://schemas.openxmlformats.org/presentationml/2006/main">
  <p:tag name="AS_UNIQUEID" val="251"/>
</p:tagLst>
</file>

<file path=ppt/tags/tag82.xml><?xml version="1.0" encoding="utf-8"?>
<p:tagLst xmlns:p="http://schemas.openxmlformats.org/presentationml/2006/main">
  <p:tag name="AS_UNIQUEID" val="517"/>
</p:tagLst>
</file>

<file path=ppt/tags/tag83.xml><?xml version="1.0" encoding="utf-8"?>
<p:tagLst xmlns:p="http://schemas.openxmlformats.org/presentationml/2006/main">
  <p:tag name="AS_UNIQUEID" val="253"/>
</p:tagLst>
</file>

<file path=ppt/tags/tag84.xml><?xml version="1.0" encoding="utf-8"?>
<p:tagLst xmlns:p="http://schemas.openxmlformats.org/presentationml/2006/main">
  <p:tag name="AS_UNIQUEID" val="254"/>
</p:tagLst>
</file>

<file path=ppt/tags/tag85.xml><?xml version="1.0" encoding="utf-8"?>
<p:tagLst xmlns:p="http://schemas.openxmlformats.org/presentationml/2006/main">
  <p:tag name="AS_UNIQUEID" val="255"/>
</p:tagLst>
</file>

<file path=ppt/tags/tag86.xml><?xml version="1.0" encoding="utf-8"?>
<p:tagLst xmlns:p="http://schemas.openxmlformats.org/presentationml/2006/main">
  <p:tag name="AS_UNIQUEID" val="256"/>
</p:tagLst>
</file>

<file path=ppt/tags/tag87.xml><?xml version="1.0" encoding="utf-8"?>
<p:tagLst xmlns:p="http://schemas.openxmlformats.org/presentationml/2006/main">
  <p:tag name="AS_UNIQUEID" val="257"/>
</p:tagLst>
</file>

<file path=ppt/tags/tag88.xml><?xml version="1.0" encoding="utf-8"?>
<p:tagLst xmlns:p="http://schemas.openxmlformats.org/presentationml/2006/main">
  <p:tag name="AS_UNIQUEID" val="518"/>
</p:tagLst>
</file>

<file path=ppt/tags/tag89.xml><?xml version="1.0" encoding="utf-8"?>
<p:tagLst xmlns:p="http://schemas.openxmlformats.org/presentationml/2006/main">
  <p:tag name="AS_UNIQUEID" val="259"/>
</p:tagLst>
</file>

<file path=ppt/tags/tag90.xml><?xml version="1.0" encoding="utf-8"?>
<p:tagLst xmlns:p="http://schemas.openxmlformats.org/presentationml/2006/main">
  <p:tag name="AS_UNIQUEID" val="260"/>
</p:tagLst>
</file>

<file path=ppt/tags/tag91.xml><?xml version="1.0" encoding="utf-8"?>
<p:tagLst xmlns:p="http://schemas.openxmlformats.org/presentationml/2006/main">
  <p:tag name="AS_UNIQUEID" val="261"/>
</p:tagLst>
</file>

<file path=ppt/tags/tag92.xml><?xml version="1.0" encoding="utf-8"?>
<p:tagLst xmlns:p="http://schemas.openxmlformats.org/presentationml/2006/main">
  <p:tag name="AS_UNIQUEID" val="262"/>
</p:tagLst>
</file>

<file path=ppt/tags/tag93.xml><?xml version="1.0" encoding="utf-8"?>
<p:tagLst xmlns:p="http://schemas.openxmlformats.org/presentationml/2006/main">
  <p:tag name="AS_UNIQUEID" val="263"/>
</p:tagLst>
</file>

<file path=ppt/tags/tag94.xml><?xml version="1.0" encoding="utf-8"?>
<p:tagLst xmlns:p="http://schemas.openxmlformats.org/presentationml/2006/main">
  <p:tag name="AS_UNIQUEID" val="519"/>
</p:tagLst>
</file>

<file path=ppt/tags/tag95.xml><?xml version="1.0" encoding="utf-8"?>
<p:tagLst xmlns:p="http://schemas.openxmlformats.org/presentationml/2006/main">
  <p:tag name="AS_UNIQUEID" val="265"/>
</p:tagLst>
</file>

<file path=ppt/tags/tag96.xml><?xml version="1.0" encoding="utf-8"?>
<p:tagLst xmlns:p="http://schemas.openxmlformats.org/presentationml/2006/main">
  <p:tag name="AS_UNIQUEID" val="266"/>
</p:tagLst>
</file>

<file path=ppt/tags/tag97.xml><?xml version="1.0" encoding="utf-8"?>
<p:tagLst xmlns:p="http://schemas.openxmlformats.org/presentationml/2006/main">
  <p:tag name="AS_UNIQUEID" val="267"/>
</p:tagLst>
</file>

<file path=ppt/tags/tag98.xml><?xml version="1.0" encoding="utf-8"?>
<p:tagLst xmlns:p="http://schemas.openxmlformats.org/presentationml/2006/main">
  <p:tag name="AS_UNIQUEID" val="268"/>
</p:tagLst>
</file>

<file path=ppt/tags/tag99.xml><?xml version="1.0" encoding="utf-8"?>
<p:tagLst xmlns:p="http://schemas.openxmlformats.org/presentationml/2006/main">
  <p:tag name="AS_UNIQUEID" val="269"/>
</p:tagLst>
</file>

<file path=ppt/tags/tag100.xml><?xml version="1.0" encoding="utf-8"?>
<p:tagLst xmlns:p="http://schemas.openxmlformats.org/presentationml/2006/main">
  <p:tag name="AS_UNIQUEID" val="270"/>
</p:tagLst>
</file>

<file path=ppt/tags/tag101.xml><?xml version="1.0" encoding="utf-8"?>
<p:tagLst xmlns:p="http://schemas.openxmlformats.org/presentationml/2006/main">
  <p:tag name="AS_UNIQUEID" val="520"/>
</p:tagLst>
</file>

<file path=ppt/tags/tag102.xml><?xml version="1.0" encoding="utf-8"?>
<p:tagLst xmlns:p="http://schemas.openxmlformats.org/presentationml/2006/main">
  <p:tag name="AS_UNIQUEID" val="272"/>
</p:tagLst>
</file>

<file path=ppt/tags/tag103.xml><?xml version="1.0" encoding="utf-8"?>
<p:tagLst xmlns:p="http://schemas.openxmlformats.org/presentationml/2006/main">
  <p:tag name="AS_UNIQUEID" val="273"/>
</p:tagLst>
</file>

<file path=ppt/tags/tag104.xml><?xml version="1.0" encoding="utf-8"?>
<p:tagLst xmlns:p="http://schemas.openxmlformats.org/presentationml/2006/main">
  <p:tag name="AS_UNIQUEID" val="274"/>
</p:tagLst>
</file>

<file path=ppt/tags/tag105.xml><?xml version="1.0" encoding="utf-8"?>
<p:tagLst xmlns:p="http://schemas.openxmlformats.org/presentationml/2006/main">
  <p:tag name="AS_UNIQUEID" val="275"/>
</p:tagLst>
</file>

<file path=ppt/tags/tag106.xml><?xml version="1.0" encoding="utf-8"?>
<p:tagLst xmlns:p="http://schemas.openxmlformats.org/presentationml/2006/main">
  <p:tag name="AS_UNIQUEID" val="276"/>
</p:tagLst>
</file>

<file path=ppt/tags/tag107.xml><?xml version="1.0" encoding="utf-8"?>
<p:tagLst xmlns:p="http://schemas.openxmlformats.org/presentationml/2006/main">
  <p:tag name="AS_UNIQUEID" val="277"/>
</p:tagLst>
</file>

<file path=ppt/tags/tag108.xml><?xml version="1.0" encoding="utf-8"?>
<p:tagLst xmlns:p="http://schemas.openxmlformats.org/presentationml/2006/main">
  <p:tag name="AS_UNIQUEID" val="278"/>
</p:tagLst>
</file>

<file path=ppt/tags/tag109.xml><?xml version="1.0" encoding="utf-8"?>
<p:tagLst xmlns:p="http://schemas.openxmlformats.org/presentationml/2006/main">
  <p:tag name="AS_UNIQUEID" val="279"/>
</p:tagLst>
</file>

<file path=ppt/tags/tag110.xml><?xml version="1.0" encoding="utf-8"?>
<p:tagLst xmlns:p="http://schemas.openxmlformats.org/presentationml/2006/main">
  <p:tag name="AS_UNIQUEID" val="521"/>
</p:tagLst>
</file>

<file path=ppt/tags/tag111.xml><?xml version="1.0" encoding="utf-8"?>
<p:tagLst xmlns:p="http://schemas.openxmlformats.org/presentationml/2006/main">
  <p:tag name="AS_UNIQUEID" val="281"/>
</p:tagLst>
</file>

<file path=ppt/tags/tag112.xml><?xml version="1.0" encoding="utf-8"?>
<p:tagLst xmlns:p="http://schemas.openxmlformats.org/presentationml/2006/main">
  <p:tag name="AS_UNIQUEID" val="282"/>
</p:tagLst>
</file>

<file path=ppt/tags/tag113.xml><?xml version="1.0" encoding="utf-8"?>
<p:tagLst xmlns:p="http://schemas.openxmlformats.org/presentationml/2006/main">
  <p:tag name="AS_UNIQUEID" val="283"/>
</p:tagLst>
</file>

<file path=ppt/tags/tag114.xml><?xml version="1.0" encoding="utf-8"?>
<p:tagLst xmlns:p="http://schemas.openxmlformats.org/presentationml/2006/main">
  <p:tag name="AS_UNIQUEID" val="284"/>
</p:tagLst>
</file>

<file path=ppt/tags/tag115.xml><?xml version="1.0" encoding="utf-8"?>
<p:tagLst xmlns:p="http://schemas.openxmlformats.org/presentationml/2006/main">
  <p:tag name="AS_UNIQUEID" val="522"/>
</p:tagLst>
</file>

<file path=ppt/tags/tag116.xml><?xml version="1.0" encoding="utf-8"?>
<p:tagLst xmlns:p="http://schemas.openxmlformats.org/presentationml/2006/main">
  <p:tag name="AS_UNIQUEID" val="286"/>
</p:tagLst>
</file>

<file path=ppt/tags/tag117.xml><?xml version="1.0" encoding="utf-8"?>
<p:tagLst xmlns:p="http://schemas.openxmlformats.org/presentationml/2006/main">
  <p:tag name="AS_UNIQUEID" val="287"/>
</p:tagLst>
</file>

<file path=ppt/tags/tag118.xml><?xml version="1.0" encoding="utf-8"?>
<p:tagLst xmlns:p="http://schemas.openxmlformats.org/presentationml/2006/main">
  <p:tag name="AS_UNIQUEID" val="288"/>
</p:tagLst>
</file>

<file path=ppt/tags/tag119.xml><?xml version="1.0" encoding="utf-8"?>
<p:tagLst xmlns:p="http://schemas.openxmlformats.org/presentationml/2006/main">
  <p:tag name="AS_UNIQUEID" val="523"/>
</p:tagLst>
</file>

<file path=ppt/tags/tag120.xml><?xml version="1.0" encoding="utf-8"?>
<p:tagLst xmlns:p="http://schemas.openxmlformats.org/presentationml/2006/main">
  <p:tag name="AS_UNIQUEID" val="290"/>
</p:tagLst>
</file>

<file path=ppt/tags/tag121.xml><?xml version="1.0" encoding="utf-8"?>
<p:tagLst xmlns:p="http://schemas.openxmlformats.org/presentationml/2006/main">
  <p:tag name="AS_UNIQUEID" val="291"/>
</p:tagLst>
</file>

<file path=ppt/tags/tag122.xml><?xml version="1.0" encoding="utf-8"?>
<p:tagLst xmlns:p="http://schemas.openxmlformats.org/presentationml/2006/main">
  <p:tag name="AS_UNIQUEID" val="292"/>
</p:tagLst>
</file>

<file path=ppt/tags/tag123.xml><?xml version="1.0" encoding="utf-8"?>
<p:tagLst xmlns:p="http://schemas.openxmlformats.org/presentationml/2006/main">
  <p:tag name="AS_UNIQUEID" val="293"/>
</p:tagLst>
</file>

<file path=ppt/tags/tag124.xml><?xml version="1.0" encoding="utf-8"?>
<p:tagLst xmlns:p="http://schemas.openxmlformats.org/presentationml/2006/main">
  <p:tag name="AS_UNIQUEID" val="294"/>
</p:tagLst>
</file>

<file path=ppt/tags/tag125.xml><?xml version="1.0" encoding="utf-8"?>
<p:tagLst xmlns:p="http://schemas.openxmlformats.org/presentationml/2006/main">
  <p:tag name="AS_UNIQUEID" val="295"/>
</p:tagLst>
</file>

<file path=ppt/tags/tag126.xml><?xml version="1.0" encoding="utf-8"?>
<p:tagLst xmlns:p="http://schemas.openxmlformats.org/presentationml/2006/main">
  <p:tag name="AS_UNIQUEID" val="524"/>
</p:tagLst>
</file>

<file path=ppt/tags/tag127.xml><?xml version="1.0" encoding="utf-8"?>
<p:tagLst xmlns:p="http://schemas.openxmlformats.org/presentationml/2006/main">
  <p:tag name="AS_UNIQUEID" val="297"/>
</p:tagLst>
</file>

<file path=ppt/tags/tag128.xml><?xml version="1.0" encoding="utf-8"?>
<p:tagLst xmlns:p="http://schemas.openxmlformats.org/presentationml/2006/main">
  <p:tag name="AS_UNIQUEID" val="298"/>
</p:tagLst>
</file>

<file path=ppt/tags/tag129.xml><?xml version="1.0" encoding="utf-8"?>
<p:tagLst xmlns:p="http://schemas.openxmlformats.org/presentationml/2006/main">
  <p:tag name="AS_UNIQUEID" val="299"/>
</p:tagLst>
</file>

<file path=ppt/tags/tag130.xml><?xml version="1.0" encoding="utf-8"?>
<p:tagLst xmlns:p="http://schemas.openxmlformats.org/presentationml/2006/main">
  <p:tag name="AS_UNIQUEID" val="300"/>
</p:tagLst>
</file>

<file path=ppt/tags/tag131.xml><?xml version="1.0" encoding="utf-8"?>
<p:tagLst xmlns:p="http://schemas.openxmlformats.org/presentationml/2006/main">
  <p:tag name="AS_UNIQUEID" val="301"/>
</p:tagLst>
</file>

<file path=ppt/tags/tag132.xml><?xml version="1.0" encoding="utf-8"?>
<p:tagLst xmlns:p="http://schemas.openxmlformats.org/presentationml/2006/main">
  <p:tag name="AS_UNIQUEID" val="302"/>
</p:tagLst>
</file>

<file path=ppt/tags/tag133.xml><?xml version="1.0" encoding="utf-8"?>
<p:tagLst xmlns:p="http://schemas.openxmlformats.org/presentationml/2006/main">
  <p:tag name="AS_UNIQUEID" val="525"/>
</p:tagLst>
</file>

<file path=ppt/tags/tag134.xml><?xml version="1.0" encoding="utf-8"?>
<p:tagLst xmlns:p="http://schemas.openxmlformats.org/presentationml/2006/main">
  <p:tag name="AS_UNIQUEID" val="304"/>
</p:tagLst>
</file>

<file path=ppt/tags/tag135.xml><?xml version="1.0" encoding="utf-8"?>
<p:tagLst xmlns:p="http://schemas.openxmlformats.org/presentationml/2006/main">
  <p:tag name="AS_UNIQUEID" val="305"/>
</p:tagLst>
</file>

<file path=ppt/tags/tag136.xml><?xml version="1.0" encoding="utf-8"?>
<p:tagLst xmlns:p="http://schemas.openxmlformats.org/presentationml/2006/main">
  <p:tag name="AS_UNIQUEID" val="306"/>
</p:tagLst>
</file>

<file path=ppt/tags/tag137.xml><?xml version="1.0" encoding="utf-8"?>
<p:tagLst xmlns:p="http://schemas.openxmlformats.org/presentationml/2006/main">
  <p:tag name="AS_UNIQUEID" val="307"/>
</p:tagLst>
</file>

<file path=ppt/tags/tag138.xml><?xml version="1.0" encoding="utf-8"?>
<p:tagLst xmlns:p="http://schemas.openxmlformats.org/presentationml/2006/main">
  <p:tag name="AS_UNIQUEID" val="308"/>
</p:tagLst>
</file>

<file path=ppt/tags/tag139.xml><?xml version="1.0" encoding="utf-8"?>
<p:tagLst xmlns:p="http://schemas.openxmlformats.org/presentationml/2006/main">
  <p:tag name="AS_UNIQUEID" val="526"/>
</p:tagLst>
</file>

<file path=ppt/tags/tag140.xml><?xml version="1.0" encoding="utf-8"?>
<p:tagLst xmlns:p="http://schemas.openxmlformats.org/presentationml/2006/main">
  <p:tag name="AS_UNIQUEID" val="310"/>
</p:tagLst>
</file>

<file path=ppt/tags/tag141.xml><?xml version="1.0" encoding="utf-8"?>
<p:tagLst xmlns:p="http://schemas.openxmlformats.org/presentationml/2006/main">
  <p:tag name="AS_UNIQUEID" val="311"/>
</p:tagLst>
</file>

<file path=ppt/tags/tag142.xml><?xml version="1.0" encoding="utf-8"?>
<p:tagLst xmlns:p="http://schemas.openxmlformats.org/presentationml/2006/main">
  <p:tag name="AS_UNIQUEID" val="312"/>
</p:tagLst>
</file>

<file path=ppt/tags/tag143.xml><?xml version="1.0" encoding="utf-8"?>
<p:tagLst xmlns:p="http://schemas.openxmlformats.org/presentationml/2006/main">
  <p:tag name="AS_UNIQUEID" val="313"/>
</p:tagLst>
</file>

<file path=ppt/tags/tag144.xml><?xml version="1.0" encoding="utf-8"?>
<p:tagLst xmlns:p="http://schemas.openxmlformats.org/presentationml/2006/main">
  <p:tag name="AS_UNIQUEID" val="314"/>
</p:tagLst>
</file>

<file path=ppt/tags/tag145.xml><?xml version="1.0" encoding="utf-8"?>
<p:tagLst xmlns:p="http://schemas.openxmlformats.org/presentationml/2006/main">
  <p:tag name="AS_UNIQUEID" val="527"/>
</p:tagLst>
</file>

<file path=ppt/tags/tag146.xml><?xml version="1.0" encoding="utf-8"?>
<p:tagLst xmlns:p="http://schemas.openxmlformats.org/presentationml/2006/main">
  <p:tag name="AS_UNIQUEID" val="316"/>
  <p:tag name="KSO_WM_BEAUTIFY_FLAG" val=""/>
</p:tagLst>
</file>

<file path=ppt/tags/tag147.xml><?xml version="1.0" encoding="utf-8"?>
<p:tagLst xmlns:p="http://schemas.openxmlformats.org/presentationml/2006/main">
  <p:tag name="AS_UNIQUEID" val="317"/>
  <p:tag name="KSO_WM_BEAUTIFY_FLAG" val=""/>
</p:tagLst>
</file>

<file path=ppt/tags/tag148.xml><?xml version="1.0" encoding="utf-8"?>
<p:tagLst xmlns:p="http://schemas.openxmlformats.org/presentationml/2006/main">
  <p:tag name="AS_UNIQUEID" val="318"/>
</p:tagLst>
</file>

<file path=ppt/tags/tag149.xml><?xml version="1.0" encoding="utf-8"?>
<p:tagLst xmlns:p="http://schemas.openxmlformats.org/presentationml/2006/main">
  <p:tag name="AS_UNIQUEID" val="319"/>
</p:tagLst>
</file>

<file path=ppt/tags/tag150.xml><?xml version="1.0" encoding="utf-8"?>
<p:tagLst xmlns:p="http://schemas.openxmlformats.org/presentationml/2006/main">
  <p:tag name="AS_UNIQUEID" val="320"/>
</p:tagLst>
</file>

<file path=ppt/tags/tag151.xml><?xml version="1.0" encoding="utf-8"?>
<p:tagLst xmlns:p="http://schemas.openxmlformats.org/presentationml/2006/main">
  <p:tag name="AS_UNIQUEID" val="321"/>
</p:tagLst>
</file>

<file path=ppt/tags/tag152.xml><?xml version="1.0" encoding="utf-8"?>
<p:tagLst xmlns:p="http://schemas.openxmlformats.org/presentationml/2006/main">
  <p:tag name="AS_UNIQUEID" val="322"/>
</p:tagLst>
</file>

<file path=ppt/tags/tag153.xml><?xml version="1.0" encoding="utf-8"?>
<p:tagLst xmlns:p="http://schemas.openxmlformats.org/presentationml/2006/main">
  <p:tag name="AS_UNIQUEID" val="323"/>
</p:tagLst>
</file>

<file path=ppt/tags/tag154.xml><?xml version="1.0" encoding="utf-8"?>
<p:tagLst xmlns:p="http://schemas.openxmlformats.org/presentationml/2006/main">
  <p:tag name="AS_UNIQUEID" val="534"/>
</p:tagLst>
</file>

<file path=ppt/tags/tag155.xml><?xml version="1.0" encoding="utf-8"?>
<p:tagLst xmlns:p="http://schemas.openxmlformats.org/presentationml/2006/main">
  <p:tag name="AS_UNIQUEID" val="325"/>
</p:tagLst>
</file>

<file path=ppt/tags/tag156.xml><?xml version="1.0" encoding="utf-8"?>
<p:tagLst xmlns:p="http://schemas.openxmlformats.org/presentationml/2006/main">
  <p:tag name="AS_UNIQUEID" val="326"/>
</p:tagLst>
</file>

<file path=ppt/tags/tag157.xml><?xml version="1.0" encoding="utf-8"?>
<p:tagLst xmlns:p="http://schemas.openxmlformats.org/presentationml/2006/main">
  <p:tag name="AS_UNIQUEID" val="327"/>
</p:tagLst>
</file>

<file path=ppt/tags/tag158.xml><?xml version="1.0" encoding="utf-8"?>
<p:tagLst xmlns:p="http://schemas.openxmlformats.org/presentationml/2006/main">
  <p:tag name="AS_UNIQUEID" val="328"/>
</p:tagLst>
</file>

<file path=ppt/tags/tag159.xml><?xml version="1.0" encoding="utf-8"?>
<p:tagLst xmlns:p="http://schemas.openxmlformats.org/presentationml/2006/main">
  <p:tag name="AS_UNIQUEID" val="329"/>
</p:tagLst>
</file>

<file path=ppt/tags/tag160.xml><?xml version="1.0" encoding="utf-8"?>
<p:tagLst xmlns:p="http://schemas.openxmlformats.org/presentationml/2006/main">
  <p:tag name="AS_UNIQUEID" val="330"/>
</p:tagLst>
</file>

<file path=ppt/tags/tag161.xml><?xml version="1.0" encoding="utf-8"?>
<p:tagLst xmlns:p="http://schemas.openxmlformats.org/presentationml/2006/main">
  <p:tag name="AS_UNIQUEID" val="528"/>
</p:tagLst>
</file>

<file path=ppt/tags/tag162.xml><?xml version="1.0" encoding="utf-8"?>
<p:tagLst xmlns:p="http://schemas.openxmlformats.org/presentationml/2006/main">
  <p:tag name="AS_UNIQUEID" val="332"/>
</p:tagLst>
</file>

<file path=ppt/tags/tag163.xml><?xml version="1.0" encoding="utf-8"?>
<p:tagLst xmlns:p="http://schemas.openxmlformats.org/presentationml/2006/main">
  <p:tag name="AS_UNIQUEID" val="333"/>
</p:tagLst>
</file>

<file path=ppt/tags/tag164.xml><?xml version="1.0" encoding="utf-8"?>
<p:tagLst xmlns:p="http://schemas.openxmlformats.org/presentationml/2006/main">
  <p:tag name="AS_UNIQUEID" val="334"/>
  <p:tag name="KSO_WM_BEAUTIFY_FLAG" val=""/>
</p:tagLst>
</file>

<file path=ppt/tags/tag165.xml><?xml version="1.0" encoding="utf-8"?>
<p:tagLst xmlns:p="http://schemas.openxmlformats.org/presentationml/2006/main">
  <p:tag name="AS_UNIQUEID" val="335"/>
  <p:tag name="KSO_WM_BEAUTIFY_FLAG" val=""/>
</p:tagLst>
</file>

<file path=ppt/tags/tag166.xml><?xml version="1.0" encoding="utf-8"?>
<p:tagLst xmlns:p="http://schemas.openxmlformats.org/presentationml/2006/main">
  <p:tag name="AS_UNIQUEID" val="336"/>
  <p:tag name="KSO_WM_BEAUTIFY_FLAG" val=""/>
</p:tagLst>
</file>

<file path=ppt/tags/tag167.xml><?xml version="1.0" encoding="utf-8"?>
<p:tagLst xmlns:p="http://schemas.openxmlformats.org/presentationml/2006/main">
  <p:tag name="AS_UNIQUEID" val="337"/>
  <p:tag name="KSO_WM_BEAUTIFY_FLAG" val=""/>
</p:tagLst>
</file>

<file path=ppt/tags/tag168.xml><?xml version="1.0" encoding="utf-8"?>
<p:tagLst xmlns:p="http://schemas.openxmlformats.org/presentationml/2006/main">
  <p:tag name="AS_UNIQUEID" val="338"/>
  <p:tag name="KSO_WM_BEAUTIFY_FLAG" val=""/>
</p:tagLst>
</file>

<file path=ppt/tags/tag169.xml><?xml version="1.0" encoding="utf-8"?>
<p:tagLst xmlns:p="http://schemas.openxmlformats.org/presentationml/2006/main">
  <p:tag name="AS_UNIQUEID" val="529"/>
</p:tagLst>
</file>

<file path=ppt/tags/tag170.xml><?xml version="1.0" encoding="utf-8"?>
<p:tagLst xmlns:p="http://schemas.openxmlformats.org/presentationml/2006/main">
  <p:tag name="AS_UNIQUEID" val="340"/>
</p:tagLst>
</file>

<file path=ppt/tags/tag171.xml><?xml version="1.0" encoding="utf-8"?>
<p:tagLst xmlns:p="http://schemas.openxmlformats.org/presentationml/2006/main">
  <p:tag name="AS_UNIQUEID" val="341"/>
</p:tagLst>
</file>

<file path=ppt/tags/tag172.xml><?xml version="1.0" encoding="utf-8"?>
<p:tagLst xmlns:p="http://schemas.openxmlformats.org/presentationml/2006/main">
  <p:tag name="AS_UNIQUEID" val="530"/>
</p:tagLst>
</file>

<file path=ppt/tags/tag173.xml><?xml version="1.0" encoding="utf-8"?>
<p:tagLst xmlns:p="http://schemas.openxmlformats.org/presentationml/2006/main">
  <p:tag name="AS_UNIQUEID" val="343"/>
  <p:tag name="KSO_WM_BEAUTIFY_FLAG" val=""/>
</p:tagLst>
</file>

<file path=ppt/tags/tag174.xml><?xml version="1.0" encoding="utf-8"?>
<p:tagLst xmlns:p="http://schemas.openxmlformats.org/presentationml/2006/main">
  <p:tag name="AS_UNIQUEID" val="344"/>
</p:tagLst>
</file>

<file path=ppt/tags/tag175.xml><?xml version="1.0" encoding="utf-8"?>
<p:tagLst xmlns:p="http://schemas.openxmlformats.org/presentationml/2006/main">
  <p:tag name="AS_UNIQUEID" val="345"/>
  <p:tag name="KSO_WM_BEAUTIFY_FLAG" val=""/>
</p:tagLst>
</file>

<file path=ppt/tags/tag176.xml><?xml version="1.0" encoding="utf-8"?>
<p:tagLst xmlns:p="http://schemas.openxmlformats.org/presentationml/2006/main">
  <p:tag name="AS_UNIQUEID" val="346"/>
  <p:tag name="KSO_WM_BEAUTIFY_FLAG" val=""/>
</p:tagLst>
</file>

<file path=ppt/tags/tag177.xml><?xml version="1.0" encoding="utf-8"?>
<p:tagLst xmlns:p="http://schemas.openxmlformats.org/presentationml/2006/main">
  <p:tag name="AS_UNIQUEID" val="347"/>
  <p:tag name="KSO_WM_BEAUTIFY_FLAG" val=""/>
</p:tagLst>
</file>

<file path=ppt/tags/tag178.xml><?xml version="1.0" encoding="utf-8"?>
<p:tagLst xmlns:p="http://schemas.openxmlformats.org/presentationml/2006/main">
  <p:tag name="AS_UNIQUEID" val="348"/>
  <p:tag name="KSO_WM_BEAUTIFY_FLAG" val=""/>
</p:tagLst>
</file>

<file path=ppt/tags/tag179.xml><?xml version="1.0" encoding="utf-8"?>
<p:tagLst xmlns:p="http://schemas.openxmlformats.org/presentationml/2006/main">
  <p:tag name="AS_UNIQUEID" val="349"/>
  <p:tag name="KSO_WM_BEAUTIFY_FLAG" val=""/>
</p:tagLst>
</file>

<file path=ppt/tags/tag180.xml><?xml version="1.0" encoding="utf-8"?>
<p:tagLst xmlns:p="http://schemas.openxmlformats.org/presentationml/2006/main">
  <p:tag name="AS_UNIQUEID" val="350"/>
  <p:tag name="KSO_WM_BEAUTIFY_FLAG" val=""/>
</p:tagLst>
</file>

<file path=ppt/tags/tag181.xml><?xml version="1.0" encoding="utf-8"?>
<p:tagLst xmlns:p="http://schemas.openxmlformats.org/presentationml/2006/main">
  <p:tag name="AS_UNIQUEID" val="351"/>
  <p:tag name="KSO_WM_BEAUTIFY_FLAG" val=""/>
</p:tagLst>
</file>

<file path=ppt/tags/tag182.xml><?xml version="1.0" encoding="utf-8"?>
<p:tagLst xmlns:p="http://schemas.openxmlformats.org/presentationml/2006/main">
  <p:tag name="AS_UNIQUEID" val="352"/>
</p:tagLst>
</file>

<file path=ppt/tags/tag183.xml><?xml version="1.0" encoding="utf-8"?>
<p:tagLst xmlns:p="http://schemas.openxmlformats.org/presentationml/2006/main">
  <p:tag name="AS_UNIQUEID" val="353"/>
  <p:tag name="KSO_WM_BEAUTIFY_FLAG" val=""/>
</p:tagLst>
</file>

<file path=ppt/tags/tag184.xml><?xml version="1.0" encoding="utf-8"?>
<p:tagLst xmlns:p="http://schemas.openxmlformats.org/presentationml/2006/main">
  <p:tag name="AS_UNIQUEID" val="354"/>
  <p:tag name="KSO_WM_BEAUTIFY_FLAG" val=""/>
</p:tagLst>
</file>

<file path=ppt/tags/tag185.xml><?xml version="1.0" encoding="utf-8"?>
<p:tagLst xmlns:p="http://schemas.openxmlformats.org/presentationml/2006/main">
  <p:tag name="AS_UNIQUEID" val="531"/>
</p:tagLst>
</file>

<file path=ppt/tags/tag186.xml><?xml version="1.0" encoding="utf-8"?>
<p:tagLst xmlns:p="http://schemas.openxmlformats.org/presentationml/2006/main">
  <p:tag name="AS_UNIQUEID" val="356"/>
  <p:tag name="KSO_WM_BEAUTIFY_FLAG" val=""/>
</p:tagLst>
</file>

<file path=ppt/tags/tag187.xml><?xml version="1.0" encoding="utf-8"?>
<p:tagLst xmlns:p="http://schemas.openxmlformats.org/presentationml/2006/main">
  <p:tag name="AS_UNIQUEID" val="357"/>
  <p:tag name="KSO_WM_BEAUTIFY_FLAG" val=""/>
</p:tagLst>
</file>

<file path=ppt/tags/tag188.xml><?xml version="1.0" encoding="utf-8"?>
<p:tagLst xmlns:p="http://schemas.openxmlformats.org/presentationml/2006/main">
  <p:tag name="AS_UNIQUEID" val="358"/>
</p:tagLst>
</file>

<file path=ppt/tags/tag189.xml><?xml version="1.0" encoding="utf-8"?>
<p:tagLst xmlns:p="http://schemas.openxmlformats.org/presentationml/2006/main">
  <p:tag name="AS_UNIQUEID" val="359"/>
</p:tagLst>
</file>

<file path=ppt/tags/tag190.xml><?xml version="1.0" encoding="utf-8"?>
<p:tagLst xmlns:p="http://schemas.openxmlformats.org/presentationml/2006/main">
  <p:tag name="AS_UNIQUEID" val="360"/>
</p:tagLst>
</file>

<file path=ppt/tags/tag191.xml><?xml version="1.0" encoding="utf-8"?>
<p:tagLst xmlns:p="http://schemas.openxmlformats.org/presentationml/2006/main">
  <p:tag name="AS_UNIQUEID" val="532"/>
</p:tagLst>
</file>

<file path=ppt/tags/tag192.xml><?xml version="1.0" encoding="utf-8"?>
<p:tagLst xmlns:p="http://schemas.openxmlformats.org/presentationml/2006/main">
  <p:tag name="AS_UNIQUEID" val="362"/>
</p:tagLst>
</file>

<file path=ppt/tags/tag193.xml><?xml version="1.0" encoding="utf-8"?>
<p:tagLst xmlns:p="http://schemas.openxmlformats.org/presentationml/2006/main">
  <p:tag name="AS_UNIQUEID" val="363"/>
</p:tagLst>
</file>

<file path=ppt/tags/tag194.xml><?xml version="1.0" encoding="utf-8"?>
<p:tagLst xmlns:p="http://schemas.openxmlformats.org/presentationml/2006/main">
  <p:tag name="AS_UNIQUEID" val="364"/>
</p:tagLst>
</file>

<file path=ppt/tags/tag195.xml><?xml version="1.0" encoding="utf-8"?>
<p:tagLst xmlns:p="http://schemas.openxmlformats.org/presentationml/2006/main">
  <p:tag name="AS_UNIQUEID" val="533"/>
</p:tagLst>
</file>

<file path=ppt/tags/tag196.xml><?xml version="1.0" encoding="utf-8"?>
<p:tagLst xmlns:p="http://schemas.openxmlformats.org/presentationml/2006/main">
  <p:tag name="AS_UNIQUEID" val="366"/>
  <p:tag name="KSO_WM_BEAUTIFY_FLAG" val=""/>
</p:tagLst>
</file>

<file path=ppt/tags/tag197.xml><?xml version="1.0" encoding="utf-8"?>
<p:tagLst xmlns:p="http://schemas.openxmlformats.org/presentationml/2006/main">
  <p:tag name="AS_UNIQUEID" val="164"/>
  <p:tag name="KSO_WM_BEAUTIFY_FLAG" val=""/>
</p:tagLst>
</file>

<file path=ppt/tags/tag198.xml><?xml version="1.0" encoding="utf-8"?>
<p:tagLst xmlns:p="http://schemas.openxmlformats.org/presentationml/2006/main">
  <p:tag name="AS_UNIQUEID" val="165"/>
</p:tagLst>
</file>

<file path=ppt/tags/tag199.xml><?xml version="1.0" encoding="utf-8"?>
<p:tagLst xmlns:p="http://schemas.openxmlformats.org/presentationml/2006/main">
  <p:tag name="AS_UNIQUEID" val="166"/>
</p:tagLst>
</file>

<file path=ppt/tags/tag200.xml><?xml version="1.0" encoding="utf-8"?>
<p:tagLst xmlns:p="http://schemas.openxmlformats.org/presentationml/2006/main">
  <p:tag name="AS_UNIQUEID" val="167"/>
</p:tagLst>
</file>

<file path=ppt/tags/tag201.xml><?xml version="1.0" encoding="utf-8"?>
<p:tagLst xmlns:p="http://schemas.openxmlformats.org/presentationml/2006/main">
  <p:tag name="AS_UNIQUEID" val="168"/>
</p:tagLst>
</file>

<file path=ppt/tags/tag202.xml><?xml version="1.0" encoding="utf-8"?>
<p:tagLst xmlns:p="http://schemas.openxmlformats.org/presentationml/2006/main">
  <p:tag name="AS_UNIQUEID" val="190"/>
  <p:tag name="KSO_WM_BEAUTIFY_FLAG" val=""/>
</p:tagLst>
</file>

<file path=ppt/tags/tag203.xml><?xml version="1.0" encoding="utf-8"?>
<p:tagLst xmlns:p="http://schemas.openxmlformats.org/presentationml/2006/main">
  <p:tag name="AS_UNIQUEID" val="367"/>
  <p:tag name="KSO_WM_BEAUTIFY_FLAG" val=""/>
</p:tagLst>
</file>

<file path=ppt/tags/tag204.xml><?xml version="1.0" encoding="utf-8"?>
<p:tagLst xmlns:p="http://schemas.openxmlformats.org/presentationml/2006/main">
  <p:tag name="AS_UNIQUEID" val="368"/>
</p:tagLst>
</file>

<file path=ppt/tags/tag205.xml><?xml version="1.0" encoding="utf-8"?>
<p:tagLst xmlns:p="http://schemas.openxmlformats.org/presentationml/2006/main">
  <p:tag name="AS_UNIQUEID" val="369"/>
</p:tagLst>
</file>

<file path=ppt/tags/tag206.xml><?xml version="1.0" encoding="utf-8"?>
<p:tagLst xmlns:p="http://schemas.openxmlformats.org/presentationml/2006/main">
  <p:tag name="AS_UNIQUEID" val="370"/>
</p:tagLst>
</file>

<file path=ppt/tags/tag207.xml><?xml version="1.0" encoding="utf-8"?>
<p:tagLst xmlns:p="http://schemas.openxmlformats.org/presentationml/2006/main">
  <p:tag name="AS_UNIQUEID" val="371"/>
</p:tagLst>
</file>

<file path=ppt/tags/tag208.xml><?xml version="1.0" encoding="utf-8"?>
<p:tagLst xmlns:p="http://schemas.openxmlformats.org/presentationml/2006/main">
  <p:tag name="AS_UNIQUEID" val="168"/>
  <p:tag name="KSO_WM_BEAUTIFY_FLAG" val=""/>
</p:tagLst>
</file>

<file path=ppt/tags/tag209.xml><?xml version="1.0" encoding="utf-8"?>
<p:tagLst xmlns:p="http://schemas.openxmlformats.org/presentationml/2006/main">
  <p:tag name="AS_UNIQUEID" val="372"/>
</p:tagLst>
</file>

<file path=ppt/tags/tag210.xml><?xml version="1.0" encoding="utf-8"?>
<p:tagLst xmlns:p="http://schemas.openxmlformats.org/presentationml/2006/main">
  <p:tag name="AS_UNIQUEID" val="373"/>
  <p:tag name="KSO_WM_BEAUTIFY_FLAG" val=""/>
</p:tagLst>
</file>

<file path=ppt/tags/tag211.xml><?xml version="1.0" encoding="utf-8"?>
<p:tagLst xmlns:p="http://schemas.openxmlformats.org/presentationml/2006/main">
  <p:tag name="AS_UNIQUEID" val="168"/>
  <p:tag name="KSO_WM_BEAUTIFY_FLAG" val=""/>
</p:tagLst>
</file>

<file path=ppt/tags/tag212.xml><?xml version="1.0" encoding="utf-8"?>
<p:tagLst xmlns:p="http://schemas.openxmlformats.org/presentationml/2006/main">
  <p:tag name="AS_UNIQUEID" val="535"/>
</p:tagLst>
</file>

<file path=ppt/tags/tag213.xml><?xml version="1.0" encoding="utf-8"?>
<p:tagLst xmlns:p="http://schemas.openxmlformats.org/presentationml/2006/main">
  <p:tag name="AS_UNIQUEID" val="375"/>
</p:tagLst>
</file>

<file path=ppt/tags/tag214.xml><?xml version="1.0" encoding="utf-8"?>
<p:tagLst xmlns:p="http://schemas.openxmlformats.org/presentationml/2006/main">
  <p:tag name="AS_UNIQUEID" val="376"/>
</p:tagLst>
</file>

<file path=ppt/tags/tag215.xml><?xml version="1.0" encoding="utf-8"?>
<p:tagLst xmlns:p="http://schemas.openxmlformats.org/presentationml/2006/main">
  <p:tag name="AS_UNIQUEID" val="377"/>
</p:tagLst>
</file>

<file path=ppt/tags/tag216.xml><?xml version="1.0" encoding="utf-8"?>
<p:tagLst xmlns:p="http://schemas.openxmlformats.org/presentationml/2006/main">
  <p:tag name="AS_UNIQUEID" val="536"/>
</p:tagLst>
</file>

<file path=ppt/tags/tag217.xml><?xml version="1.0" encoding="utf-8"?>
<p:tagLst xmlns:p="http://schemas.openxmlformats.org/presentationml/2006/main">
  <p:tag name="AS_UNIQUEID" val="379"/>
  <p:tag name="KSO_WM_BEAUTIFY_FLAG" val=""/>
</p:tagLst>
</file>

<file path=ppt/tags/tag218.xml><?xml version="1.0" encoding="utf-8"?>
<p:tagLst xmlns:p="http://schemas.openxmlformats.org/presentationml/2006/main">
  <p:tag name="AS_UNIQUEID" val="164"/>
</p:tagLst>
</file>

<file path=ppt/tags/tag219.xml><?xml version="1.0" encoding="utf-8"?>
<p:tagLst xmlns:p="http://schemas.openxmlformats.org/presentationml/2006/main">
  <p:tag name="AS_UNIQUEID" val="169"/>
</p:tagLst>
</file>

<file path=ppt/tags/tag220.xml><?xml version="1.0" encoding="utf-8"?>
<p:tagLst xmlns:p="http://schemas.openxmlformats.org/presentationml/2006/main">
  <p:tag name="AS_UNIQUEID" val="170"/>
</p:tagLst>
</file>

<file path=ppt/tags/tag221.xml><?xml version="1.0" encoding="utf-8"?>
<p:tagLst xmlns:p="http://schemas.openxmlformats.org/presentationml/2006/main">
  <p:tag name="AS_UNIQUEID" val="171"/>
</p:tagLst>
</file>

<file path=ppt/tags/tag222.xml><?xml version="1.0" encoding="utf-8"?>
<p:tagLst xmlns:p="http://schemas.openxmlformats.org/presentationml/2006/main">
  <p:tag name="AS_UNIQUEID" val="172"/>
</p:tagLst>
</file>

<file path=ppt/tags/tag223.xml><?xml version="1.0" encoding="utf-8"?>
<p:tagLst xmlns:p="http://schemas.openxmlformats.org/presentationml/2006/main">
  <p:tag name="AS_UNIQUEID" val="192"/>
</p:tagLst>
</file>

<file path=ppt/tags/tag224.xml><?xml version="1.0" encoding="utf-8"?>
<p:tagLst xmlns:p="http://schemas.openxmlformats.org/presentationml/2006/main">
  <p:tag name="AS_UNIQUEID" val="380"/>
</p:tagLst>
</file>

<file path=ppt/tags/tag225.xml><?xml version="1.0" encoding="utf-8"?>
<p:tagLst xmlns:p="http://schemas.openxmlformats.org/presentationml/2006/main">
  <p:tag name="AS_UNIQUEID" val="381"/>
  <p:tag name="KSO_WM_BEAUTIFY_FLAG" val=""/>
</p:tagLst>
</file>

<file path=ppt/tags/tag226.xml><?xml version="1.0" encoding="utf-8"?>
<p:tagLst xmlns:p="http://schemas.openxmlformats.org/presentationml/2006/main">
  <p:tag name="AS_UNIQUEID" val="382"/>
</p:tagLst>
</file>

<file path=ppt/tags/tag227.xml><?xml version="1.0" encoding="utf-8"?>
<p:tagLst xmlns:p="http://schemas.openxmlformats.org/presentationml/2006/main">
  <p:tag name="AS_UNIQUEID" val="383"/>
  <p:tag name="KSO_WM_BEAUTIFY_FLAG" val=""/>
</p:tagLst>
</file>

<file path=ppt/tags/tag228.xml><?xml version="1.0" encoding="utf-8"?>
<p:tagLst xmlns:p="http://schemas.openxmlformats.org/presentationml/2006/main">
  <p:tag name="AS_UNIQUEID" val="168"/>
  <p:tag name="KSO_WM_BEAUTIFY_FLAG" val=""/>
</p:tagLst>
</file>

<file path=ppt/tags/tag229.xml><?xml version="1.0" encoding="utf-8"?>
<p:tagLst xmlns:p="http://schemas.openxmlformats.org/presentationml/2006/main">
  <p:tag name="AS_UNIQUEID" val="384"/>
</p:tagLst>
</file>

<file path=ppt/tags/tag230.xml><?xml version="1.0" encoding="utf-8"?>
<p:tagLst xmlns:p="http://schemas.openxmlformats.org/presentationml/2006/main">
  <p:tag name="AS_UNIQUEID" val="385"/>
  <p:tag name="KSO_WM_BEAUTIFY_FLAG" val=""/>
</p:tagLst>
</file>

<file path=ppt/tags/tag231.xml><?xml version="1.0" encoding="utf-8"?>
<p:tagLst xmlns:p="http://schemas.openxmlformats.org/presentationml/2006/main">
  <p:tag name="AS_UNIQUEID" val="168"/>
  <p:tag name="KSO_WM_BEAUTIFY_FLAG" val=""/>
</p:tagLst>
</file>

<file path=ppt/tags/tag232.xml><?xml version="1.0" encoding="utf-8"?>
<p:tagLst xmlns:p="http://schemas.openxmlformats.org/presentationml/2006/main">
  <p:tag name="AS_UNIQUEID" val="537"/>
</p:tagLst>
</file>

<file path=ppt/tags/tag233.xml><?xml version="1.0" encoding="utf-8"?>
<p:tagLst xmlns:p="http://schemas.openxmlformats.org/presentationml/2006/main">
  <p:tag name="AS_UNIQUEID" val="387"/>
</p:tagLst>
</file>

<file path=ppt/tags/tag234.xml><?xml version="1.0" encoding="utf-8"?>
<p:tagLst xmlns:p="http://schemas.openxmlformats.org/presentationml/2006/main">
  <p:tag name="AS_UNIQUEID" val="388"/>
</p:tagLst>
</file>

<file path=ppt/tags/tag235.xml><?xml version="1.0" encoding="utf-8"?>
<p:tagLst xmlns:p="http://schemas.openxmlformats.org/presentationml/2006/main">
  <p:tag name="AS_UNIQUEID" val="389"/>
</p:tagLst>
</file>

<file path=ppt/tags/tag236.xml><?xml version="1.0" encoding="utf-8"?>
<p:tagLst xmlns:p="http://schemas.openxmlformats.org/presentationml/2006/main">
  <p:tag name="AS_UNIQUEID" val="538"/>
</p:tagLst>
</file>

<file path=ppt/tags/tag237.xml><?xml version="1.0" encoding="utf-8"?>
<p:tagLst xmlns:p="http://schemas.openxmlformats.org/presentationml/2006/main">
  <p:tag name="AS_UNIQUEID" val="245"/>
</p:tagLst>
</file>

<file path=ppt/tags/tag238.xml><?xml version="1.0" encoding="utf-8"?>
<p:tagLst xmlns:p="http://schemas.openxmlformats.org/presentationml/2006/main">
  <p:tag name="AS_UNIQUEID" val="391"/>
  <p:tag name="KSO_WM_BEAUTIFY_FLAG" val=""/>
</p:tagLst>
</file>

<file path=ppt/tags/tag239.xml><?xml version="1.0" encoding="utf-8"?>
<p:tagLst xmlns:p="http://schemas.openxmlformats.org/presentationml/2006/main">
  <p:tag name="AS_UNIQUEID" val="392"/>
  <p:tag name="KSO_WM_BEAUTIFY_FLAG" val=""/>
</p:tagLst>
</file>

<file path=ppt/tags/tag240.xml><?xml version="1.0" encoding="utf-8"?>
<p:tagLst xmlns:p="http://schemas.openxmlformats.org/presentationml/2006/main">
  <p:tag name="AS_UNIQUEID" val="393"/>
  <p:tag name="KSO_WM_UNIT_TABLE_BEAUTIFY" val="smartTable{3c29bd0c-c28b-4c35-8912-83f5ddd89cad}"/>
  <p:tag name="TABLE_ENDDRAG_ORIGIN_RECT" val="806*161"/>
  <p:tag name="TABLE_ENDDRAG_RECT" val="42*230*806*161"/>
</p:tagLst>
</file>

<file path=ppt/tags/tag241.xml><?xml version="1.0" encoding="utf-8"?>
<p:tagLst xmlns:p="http://schemas.openxmlformats.org/presentationml/2006/main">
  <p:tag name="AS_UNIQUEID" val="539"/>
</p:tagLst>
</file>

<file path=ppt/tags/tag242.xml><?xml version="1.0" encoding="utf-8"?>
<p:tagLst xmlns:p="http://schemas.openxmlformats.org/presentationml/2006/main">
  <p:tag name="AS_UNIQUEID" val="395"/>
</p:tagLst>
</file>

<file path=ppt/tags/tag243.xml><?xml version="1.0" encoding="utf-8"?>
<p:tagLst xmlns:p="http://schemas.openxmlformats.org/presentationml/2006/main">
  <p:tag name="AS_UNIQUEID" val="396"/>
</p:tagLst>
</file>

<file path=ppt/tags/tag244.xml><?xml version="1.0" encoding="utf-8"?>
<p:tagLst xmlns:p="http://schemas.openxmlformats.org/presentationml/2006/main">
  <p:tag name="AS_UNIQUEID" val="397"/>
</p:tagLst>
</file>

<file path=ppt/tags/tag245.xml><?xml version="1.0" encoding="utf-8"?>
<p:tagLst xmlns:p="http://schemas.openxmlformats.org/presentationml/2006/main">
  <p:tag name="AS_UNIQUEID" val="540"/>
</p:tagLst>
</file>

<file path=ppt/tags/tag246.xml><?xml version="1.0" encoding="utf-8"?>
<p:tagLst xmlns:p="http://schemas.openxmlformats.org/presentationml/2006/main">
  <p:tag name="AS_UNIQUEID" val="399"/>
  <p:tag name="KSO_WM_BEAUTIFY_FLAG" val=""/>
</p:tagLst>
</file>

<file path=ppt/tags/tag247.xml><?xml version="1.0" encoding="utf-8"?>
<p:tagLst xmlns:p="http://schemas.openxmlformats.org/presentationml/2006/main">
  <p:tag name="AS_UNIQUEID" val="400"/>
</p:tagLst>
</file>

<file path=ppt/tags/tag248.xml><?xml version="1.0" encoding="utf-8"?>
<p:tagLst xmlns:p="http://schemas.openxmlformats.org/presentationml/2006/main">
  <p:tag name="AS_UNIQUEID" val="401"/>
</p:tagLst>
</file>

<file path=ppt/tags/tag249.xml><?xml version="1.0" encoding="utf-8"?>
<p:tagLst xmlns:p="http://schemas.openxmlformats.org/presentationml/2006/main">
  <p:tag name="AS_UNIQUEID" val="402"/>
  <p:tag name="KSO_WM_BEAUTIFY_FLAG" val=""/>
</p:tagLst>
</file>

<file path=ppt/tags/tag250.xml><?xml version="1.0" encoding="utf-8"?>
<p:tagLst xmlns:p="http://schemas.openxmlformats.org/presentationml/2006/main">
  <p:tag name="AS_UNIQUEID" val="403"/>
  <p:tag name="KSO_WM_BEAUTIFY_FLAG" val=""/>
</p:tagLst>
</file>

<file path=ppt/tags/tag251.xml><?xml version="1.0" encoding="utf-8"?>
<p:tagLst xmlns:p="http://schemas.openxmlformats.org/presentationml/2006/main">
  <p:tag name="AS_UNIQUEID" val="404"/>
  <p:tag name="KSO_WM_BEAUTIFY_FLAG" val=""/>
</p:tagLst>
</file>

<file path=ppt/tags/tag252.xml><?xml version="1.0" encoding="utf-8"?>
<p:tagLst xmlns:p="http://schemas.openxmlformats.org/presentationml/2006/main">
  <p:tag name="AS_UNIQUEID" val="405"/>
  <p:tag name="KSO_WM_BEAUTIFY_FLAG" val=""/>
</p:tagLst>
</file>

<file path=ppt/tags/tag253.xml><?xml version="1.0" encoding="utf-8"?>
<p:tagLst xmlns:p="http://schemas.openxmlformats.org/presentationml/2006/main">
  <p:tag name="AS_UNIQUEID" val="406"/>
  <p:tag name="KSO_WM_BEAUTIFY_FLAG" val=""/>
</p:tagLst>
</file>

<file path=ppt/tags/tag254.xml><?xml version="1.0" encoding="utf-8"?>
<p:tagLst xmlns:p="http://schemas.openxmlformats.org/presentationml/2006/main">
  <p:tag name="AS_UNIQUEID" val="407"/>
</p:tagLst>
</file>

<file path=ppt/tags/tag255.xml><?xml version="1.0" encoding="utf-8"?>
<p:tagLst xmlns:p="http://schemas.openxmlformats.org/presentationml/2006/main">
  <p:tag name="AS_UNIQUEID" val="408"/>
  <p:tag name="KSO_WM_BEAUTIFY_FLAG" val=""/>
</p:tagLst>
</file>

<file path=ppt/tags/tag256.xml><?xml version="1.0" encoding="utf-8"?>
<p:tagLst xmlns:p="http://schemas.openxmlformats.org/presentationml/2006/main">
  <p:tag name="AS_UNIQUEID" val="409"/>
  <p:tag name="KSO_WM_BEAUTIFY_FLAG" val=""/>
</p:tagLst>
</file>

<file path=ppt/tags/tag257.xml><?xml version="1.0" encoding="utf-8"?>
<p:tagLst xmlns:p="http://schemas.openxmlformats.org/presentationml/2006/main">
  <p:tag name="AS_UNIQUEID" val="410"/>
</p:tagLst>
</file>

<file path=ppt/tags/tag258.xml><?xml version="1.0" encoding="utf-8"?>
<p:tagLst xmlns:p="http://schemas.openxmlformats.org/presentationml/2006/main">
  <p:tag name="AS_UNIQUEID" val="541"/>
</p:tagLst>
</file>

<file path=ppt/tags/tag259.xml><?xml version="1.0" encoding="utf-8"?>
<p:tagLst xmlns:p="http://schemas.openxmlformats.org/presentationml/2006/main">
  <p:tag name="AS_UNIQUEID" val="412"/>
</p:tagLst>
</file>

<file path=ppt/tags/tag260.xml><?xml version="1.0" encoding="utf-8"?>
<p:tagLst xmlns:p="http://schemas.openxmlformats.org/presentationml/2006/main">
  <p:tag name="AS_UNIQUEID" val="413"/>
</p:tagLst>
</file>

<file path=ppt/tags/tag261.xml><?xml version="1.0" encoding="utf-8"?>
<p:tagLst xmlns:p="http://schemas.openxmlformats.org/presentationml/2006/main">
  <p:tag name="AS_UNIQUEID" val="414"/>
</p:tagLst>
</file>

<file path=ppt/tags/tag262.xml><?xml version="1.0" encoding="utf-8"?>
<p:tagLst xmlns:p="http://schemas.openxmlformats.org/presentationml/2006/main">
  <p:tag name="AS_UNIQUEID" val="542"/>
</p:tagLst>
</file>

<file path=ppt/tags/tag263.xml><?xml version="1.0" encoding="utf-8"?>
<p:tagLst xmlns:p="http://schemas.openxmlformats.org/presentationml/2006/main">
  <p:tag name="AS_UNIQUEID" val="416"/>
  <p:tag name="KSO_WM_BEAUTIFY_FLAG" val=""/>
</p:tagLst>
</file>

<file path=ppt/tags/tag264.xml><?xml version="1.0" encoding="utf-8"?>
<p:tagLst xmlns:p="http://schemas.openxmlformats.org/presentationml/2006/main">
  <p:tag name="AS_UNIQUEID" val="417"/>
  <p:tag name="KSO_WM_BEAUTIFY_FLAG" val=""/>
</p:tagLst>
</file>

<file path=ppt/tags/tag265.xml><?xml version="1.0" encoding="utf-8"?>
<p:tagLst xmlns:p="http://schemas.openxmlformats.org/presentationml/2006/main">
  <p:tag name="AS_UNIQUEID" val="418"/>
  <p:tag name="KSO_WM_BEAUTIFY_FLAG" val=""/>
</p:tagLst>
</file>

<file path=ppt/tags/tag266.xml><?xml version="1.0" encoding="utf-8"?>
<p:tagLst xmlns:p="http://schemas.openxmlformats.org/presentationml/2006/main">
  <p:tag name="AS_UNIQUEID" val="419"/>
  <p:tag name="KSO_WM_BEAUTIFY_FLAG" val=""/>
</p:tagLst>
</file>

<file path=ppt/tags/tag267.xml><?xml version="1.0" encoding="utf-8"?>
<p:tagLst xmlns:p="http://schemas.openxmlformats.org/presentationml/2006/main">
  <p:tag name="AS_UNIQUEID" val="420"/>
</p:tagLst>
</file>

<file path=ppt/tags/tag268.xml><?xml version="1.0" encoding="utf-8"?>
<p:tagLst xmlns:p="http://schemas.openxmlformats.org/presentationml/2006/main">
  <p:tag name="AS_UNIQUEID" val="421"/>
  <p:tag name="KSO_WM_BEAUTIFY_FLAG" val=""/>
</p:tagLst>
</file>

<file path=ppt/tags/tag269.xml><?xml version="1.0" encoding="utf-8"?>
<p:tagLst xmlns:p="http://schemas.openxmlformats.org/presentationml/2006/main">
  <p:tag name="AS_UNIQUEID" val="422"/>
  <p:tag name="KSO_WM_BEAUTIFY_FLAG" val=""/>
</p:tagLst>
</file>

<file path=ppt/tags/tag270.xml><?xml version="1.0" encoding="utf-8"?>
<p:tagLst xmlns:p="http://schemas.openxmlformats.org/presentationml/2006/main">
  <p:tag name="AS_UNIQUEID" val="543"/>
</p:tagLst>
</file>

<file path=ppt/tags/tag271.xml><?xml version="1.0" encoding="utf-8"?>
<p:tagLst xmlns:p="http://schemas.openxmlformats.org/presentationml/2006/main">
  <p:tag name="AS_UNIQUEID" val="424"/>
</p:tagLst>
</file>

<file path=ppt/tags/tag272.xml><?xml version="1.0" encoding="utf-8"?>
<p:tagLst xmlns:p="http://schemas.openxmlformats.org/presentationml/2006/main">
  <p:tag name="AS_UNIQUEID" val="425"/>
</p:tagLst>
</file>

<file path=ppt/tags/tag273.xml><?xml version="1.0" encoding="utf-8"?>
<p:tagLst xmlns:p="http://schemas.openxmlformats.org/presentationml/2006/main">
  <p:tag name="AS_UNIQUEID" val="426"/>
</p:tagLst>
</file>

<file path=ppt/tags/tag274.xml><?xml version="1.0" encoding="utf-8"?>
<p:tagLst xmlns:p="http://schemas.openxmlformats.org/presentationml/2006/main">
  <p:tag name="AS_UNIQUEID" val="544"/>
</p:tagLst>
</file>

<file path=ppt/tags/tag275.xml><?xml version="1.0" encoding="utf-8"?>
<p:tagLst xmlns:p="http://schemas.openxmlformats.org/presentationml/2006/main">
  <p:tag name="AS_UNIQUEID" val="428"/>
  <p:tag name="KSO_WM_BEAUTIFY_FLAG" val=""/>
</p:tagLst>
</file>

<file path=ppt/tags/tag276.xml><?xml version="1.0" encoding="utf-8"?>
<p:tagLst xmlns:p="http://schemas.openxmlformats.org/presentationml/2006/main">
  <p:tag name="AS_UNIQUEID" val="429"/>
  <p:tag name="KSO_WM_BEAUTIFY_FLAG" val=""/>
</p:tagLst>
</file>

<file path=ppt/tags/tag277.xml><?xml version="1.0" encoding="utf-8"?>
<p:tagLst xmlns:p="http://schemas.openxmlformats.org/presentationml/2006/main">
  <p:tag name="AS_UNIQUEID" val="430"/>
</p:tagLst>
</file>

<file path=ppt/tags/tag278.xml><?xml version="1.0" encoding="utf-8"?>
<p:tagLst xmlns:p="http://schemas.openxmlformats.org/presentationml/2006/main">
  <p:tag name="AS_UNIQUEID" val="431"/>
  <p:tag name="KSO_WM_BEAUTIFY_FLAG" val=""/>
</p:tagLst>
</file>

<file path=ppt/tags/tag279.xml><?xml version="1.0" encoding="utf-8"?>
<p:tagLst xmlns:p="http://schemas.openxmlformats.org/presentationml/2006/main">
  <p:tag name="AS_UNIQUEID" val="432"/>
  <p:tag name="KSO_WM_BEAUTIFY_FLAG" val=""/>
</p:tagLst>
</file>

<file path=ppt/tags/tag280.xml><?xml version="1.0" encoding="utf-8"?>
<p:tagLst xmlns:p="http://schemas.openxmlformats.org/presentationml/2006/main">
  <p:tag name="AS_UNIQUEID" val="433"/>
  <p:tag name="KSO_WM_BEAUTIFY_FLAG" val=""/>
</p:tagLst>
</file>

<file path=ppt/tags/tag281.xml><?xml version="1.0" encoding="utf-8"?>
<p:tagLst xmlns:p="http://schemas.openxmlformats.org/presentationml/2006/main">
  <p:tag name="AS_UNIQUEID" val="434"/>
  <p:tag name="KSO_WM_BEAUTIFY_FLAG" val=""/>
</p:tagLst>
</file>

<file path=ppt/tags/tag282.xml><?xml version="1.0" encoding="utf-8"?>
<p:tagLst xmlns:p="http://schemas.openxmlformats.org/presentationml/2006/main">
  <p:tag name="AS_UNIQUEID" val="435"/>
  <p:tag name="KSO_WM_BEAUTIFY_FLAG" val=""/>
</p:tagLst>
</file>

<file path=ppt/tags/tag283.xml><?xml version="1.0" encoding="utf-8"?>
<p:tagLst xmlns:p="http://schemas.openxmlformats.org/presentationml/2006/main">
  <p:tag name="AS_UNIQUEID" val="436"/>
  <p:tag name="KSO_WM_BEAUTIFY_FLAG" val=""/>
</p:tagLst>
</file>

<file path=ppt/tags/tag284.xml><?xml version="1.0" encoding="utf-8"?>
<p:tagLst xmlns:p="http://schemas.openxmlformats.org/presentationml/2006/main">
  <p:tag name="AS_UNIQUEID" val="620"/>
</p:tagLst>
</file>

<file path=ppt/tags/tag285.xml><?xml version="1.0" encoding="utf-8"?>
<p:tagLst xmlns:p="http://schemas.openxmlformats.org/presentationml/2006/main">
  <p:tag name="AS_UNIQUEID" val="621"/>
</p:tagLst>
</file>

<file path=ppt/tags/tag286.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默认设计模板">
  <a:themeElements>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fontScheme name="默认设计模板">
      <a:majorFont>
        <a:latin typeface="Arial"/>
        <a:ea typeface="宋体"/>
        <a:cs typeface="Arial"/>
      </a:majorFont>
      <a:minorFont>
        <a:latin typeface="Arial"/>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spPr>
      <a:bodyPr vert="horz" wrap="square" lIns="91440" tIns="45720" rIns="91440" bIns="45720" numCol="1" anchor="t" anchorCtr="0" compatLnSpc="1"/>
      <a:lstStyle>
        <a:defPPr marL="0" marR="0" indent="0" algn="l" defTabSz="914400" rtl="0" eaLnBrk="1" fontAlgn="base" latinLnBrk="0" hangingPunct="1">
          <a:spcBef>
            <a:spcPct val="0"/>
          </a:spcBef>
          <a:spcAft>
            <a:spcPct val="0"/>
          </a:spcAft>
          <a:buClrTx/>
          <a:buSzTx/>
          <a:buFont typeface="Arial" panose="020B0604020202020204" pitchFamily="34" charset="0"/>
          <a:buNone/>
          <a:defRPr kumimoji="0" lang="zh-CN" sz="1800" b="0" i="0" u="none" strike="noStrike" cap="none" normalizeH="0" baseline="0" smtClean="0">
            <a:ln>
              <a:noFill/>
            </a:ln>
            <a:solidFill>
              <a:schemeClr val="tx1"/>
            </a:solidFill>
            <a:effectLst/>
            <a:latin typeface="Arial" panose="020B0604020202020204" pitchFamily="34" charset="0"/>
            <a:ea typeface="宋体" panose="02010600030101010101" pitchFamily="2" charset="-122"/>
          </a:defRPr>
        </a:defPPr>
      </a:lstStyle>
    </a:lnDef>
  </a:objectDefaults>
  <a:extraClrSchemeLst>
    <a:extraClrScheme>
      <a:clrScheme name="默认设计模板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默认设计模板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默认设计模板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默认设计模板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默认设计模板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默认设计模板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默认设计模板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默认设计模板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默认设计模板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默认设计模板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默认设计模板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默认设计模板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11</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11</vt:i4>
      </vt:variant>
    </vt:vector>
  </HeadingPairs>
  <TitlesOfParts>
    <vt:vector baseType="lpstr" size="20">
      <vt:lpstr>Arial</vt:lpstr>
      <vt:lpstr>Calibri</vt:lpstr>
      <vt:lpstr>宋体</vt:lpstr>
      <vt:lpstr>Times New Roman</vt:lpstr>
      <vt:lpstr>黑体</vt:lpstr>
      <vt:lpstr>微软雅黑</vt:lpstr>
      <vt:lpstr>隶书</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2024-09-05T01:15:15.627</cp:lastPrinted>
  <dcterms:created xsi:type="dcterms:W3CDTF">2024-09-04T17:15:15Z</dcterms:created>
  <dcterms:modified xsi:type="dcterms:W3CDTF">2024-09-04T17:15:17Z</dcterms:modified>
</cp:coreProperties>
</file>