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A253B-4EBA-4EC6-BB9E-9770FCB90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B658F-2413-4BE0-99C2-3C102281E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A9B03-D78C-4141-870A-0F2C8D90C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7273E-75CA-4078-944B-DC5CF669D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271E4A-8A93-4399-8466-95C665BBC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011EDA-FFFE-42A9-B1FB-ADB919EB9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C6B8D5-E50A-4364-BDB1-CB5A86E86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C4A4E-9DB3-4996-B2EA-1B943C4F1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481E9-ACF2-4108-A3A8-DCAA6FAA4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EC1DE-449C-4BA9-8602-458E89B32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3011C-0409-4C72-A91D-A27472CF8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Relationship Id="rId5" Type="http://schemas.openxmlformats.org/officeDocument/2006/relationships/image" Target="../media/image8.png" /><Relationship Id="rId6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10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.png" /><Relationship Id="rId11" Type="http://schemas.openxmlformats.org/officeDocument/2006/relationships/image" Target="../media/image3.png" /><Relationship Id="rId12" Type="http://schemas.openxmlformats.org/officeDocument/2006/relationships/image" Target="../media/image4.png" /><Relationship Id="rId13" Type="http://schemas.openxmlformats.org/officeDocument/2006/relationships/image" Target="../media/image5.png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7.jpeg" /><Relationship Id="rId7" Type="http://schemas.openxmlformats.org/officeDocument/2006/relationships/image" Target="../media/image18.jpeg" /><Relationship Id="rId8" Type="http://schemas.openxmlformats.org/officeDocument/2006/relationships/image" Target="../media/image19.png" /><Relationship Id="rId9" Type="http://schemas.openxmlformats.org/officeDocument/2006/relationships/image" Target="../media/image2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25.png" /><Relationship Id="rId4" Type="http://schemas.openxmlformats.org/officeDocument/2006/relationships/image" Target="../media/image3.png" /><Relationship Id="rId5" Type="http://schemas.openxmlformats.org/officeDocument/2006/relationships/image" Target="../media/image26.pn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25.png" /><Relationship Id="rId4" Type="http://schemas.openxmlformats.org/officeDocument/2006/relationships/image" Target="../media/image3.png" /><Relationship Id="rId5" Type="http://schemas.openxmlformats.org/officeDocument/2006/relationships/image" Target="../media/image26.pn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.png" /><Relationship Id="rId11" Type="http://schemas.openxmlformats.org/officeDocument/2006/relationships/image" Target="../media/image3.png" /><Relationship Id="rId12" Type="http://schemas.openxmlformats.org/officeDocument/2006/relationships/image" Target="../media/image4.png" /><Relationship Id="rId13" Type="http://schemas.openxmlformats.org/officeDocument/2006/relationships/image" Target="../media/image5.png" /><Relationship Id="rId2" Type="http://schemas.openxmlformats.org/officeDocument/2006/relationships/image" Target="../media/image27.png" /><Relationship Id="rId3" Type="http://schemas.openxmlformats.org/officeDocument/2006/relationships/image" Target="../media/image28.pn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Relationship Id="rId6" Type="http://schemas.openxmlformats.org/officeDocument/2006/relationships/image" Target="../media/image31.png" /><Relationship Id="rId7" Type="http://schemas.openxmlformats.org/officeDocument/2006/relationships/image" Target="../media/image32.png" /><Relationship Id="rId8" Type="http://schemas.openxmlformats.org/officeDocument/2006/relationships/image" Target="../media/image33.png" /><Relationship Id="rId9" Type="http://schemas.openxmlformats.org/officeDocument/2006/relationships/image" Target="../media/image3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5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.png" /><Relationship Id="rId11" Type="http://schemas.openxmlformats.org/officeDocument/2006/relationships/image" Target="../media/image5.png" /><Relationship Id="rId2" Type="http://schemas.openxmlformats.org/officeDocument/2006/relationships/image" Target="../media/image36.png" /><Relationship Id="rId3" Type="http://schemas.openxmlformats.org/officeDocument/2006/relationships/image" Target="../media/image37.png" /><Relationship Id="rId4" Type="http://schemas.openxmlformats.org/officeDocument/2006/relationships/image" Target="../media/image38.png" /><Relationship Id="rId5" Type="http://schemas.openxmlformats.org/officeDocument/2006/relationships/image" Target="../media/image39.png" /><Relationship Id="rId6" Type="http://schemas.openxmlformats.org/officeDocument/2006/relationships/image" Target="../media/image40.png" /><Relationship Id="rId7" Type="http://schemas.openxmlformats.org/officeDocument/2006/relationships/image" Target="../media/image41.png" /><Relationship Id="rId8" Type="http://schemas.openxmlformats.org/officeDocument/2006/relationships/image" Target="../media/image2.png" /><Relationship Id="rId9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2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1.png" /><Relationship Id="rId11" Type="http://schemas.openxmlformats.org/officeDocument/2006/relationships/image" Target="../media/image52.png" /><Relationship Id="rId12" Type="http://schemas.openxmlformats.org/officeDocument/2006/relationships/image" Target="../media/image2.png" /><Relationship Id="rId13" Type="http://schemas.openxmlformats.org/officeDocument/2006/relationships/image" Target="../media/image3.png" /><Relationship Id="rId14" Type="http://schemas.openxmlformats.org/officeDocument/2006/relationships/image" Target="../media/image4.png" /><Relationship Id="rId15" Type="http://schemas.openxmlformats.org/officeDocument/2006/relationships/image" Target="../media/image5.png" /><Relationship Id="rId2" Type="http://schemas.openxmlformats.org/officeDocument/2006/relationships/image" Target="../media/image43.png" /><Relationship Id="rId3" Type="http://schemas.openxmlformats.org/officeDocument/2006/relationships/image" Target="../media/image44.png" /><Relationship Id="rId4" Type="http://schemas.openxmlformats.org/officeDocument/2006/relationships/image" Target="../media/image45.png" /><Relationship Id="rId5" Type="http://schemas.openxmlformats.org/officeDocument/2006/relationships/image" Target="../media/image46.png" /><Relationship Id="rId6" Type="http://schemas.openxmlformats.org/officeDocument/2006/relationships/image" Target="../media/image47.png" /><Relationship Id="rId7" Type="http://schemas.openxmlformats.org/officeDocument/2006/relationships/image" Target="../media/image48.png" /><Relationship Id="rId8" Type="http://schemas.openxmlformats.org/officeDocument/2006/relationships/image" Target="../media/image49.png" /><Relationship Id="rId9" Type="http://schemas.openxmlformats.org/officeDocument/2006/relationships/image" Target="../media/image50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61.png" /><Relationship Id="rId11" Type="http://schemas.openxmlformats.org/officeDocument/2006/relationships/image" Target="../media/image2.png" /><Relationship Id="rId12" Type="http://schemas.openxmlformats.org/officeDocument/2006/relationships/image" Target="../media/image62.png" /><Relationship Id="rId13" Type="http://schemas.openxmlformats.org/officeDocument/2006/relationships/image" Target="../media/image3.png" /><Relationship Id="rId14" Type="http://schemas.openxmlformats.org/officeDocument/2006/relationships/image" Target="../media/image4.png" /><Relationship Id="rId15" Type="http://schemas.openxmlformats.org/officeDocument/2006/relationships/image" Target="../media/image5.png" /><Relationship Id="rId2" Type="http://schemas.openxmlformats.org/officeDocument/2006/relationships/image" Target="../media/image53.png" /><Relationship Id="rId3" Type="http://schemas.openxmlformats.org/officeDocument/2006/relationships/image" Target="../media/image54.png" /><Relationship Id="rId4" Type="http://schemas.openxmlformats.org/officeDocument/2006/relationships/image" Target="../media/image55.png" /><Relationship Id="rId5" Type="http://schemas.openxmlformats.org/officeDocument/2006/relationships/image" Target="../media/image56.png" /><Relationship Id="rId6" Type="http://schemas.openxmlformats.org/officeDocument/2006/relationships/image" Target="../media/image57.png" /><Relationship Id="rId7" Type="http://schemas.openxmlformats.org/officeDocument/2006/relationships/image" Target="../media/image58.png" /><Relationship Id="rId8" Type="http://schemas.openxmlformats.org/officeDocument/2006/relationships/image" Target="../media/image59.png" /><Relationship Id="rId9" Type="http://schemas.openxmlformats.org/officeDocument/2006/relationships/image" Target="../media/image60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3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4.png" /><Relationship Id="rId3" Type="http://schemas.openxmlformats.org/officeDocument/2006/relationships/image" Target="../media/image65.png" /><Relationship Id="rId4" Type="http://schemas.openxmlformats.org/officeDocument/2006/relationships/image" Target="../media/image66.png" /><Relationship Id="rId5" Type="http://schemas.openxmlformats.org/officeDocument/2006/relationships/image" Target="../media/image67.png" /><Relationship Id="rId6" Type="http://schemas.openxmlformats.org/officeDocument/2006/relationships/image" Target="../media/image2.png" /><Relationship Id="rId7" Type="http://schemas.openxmlformats.org/officeDocument/2006/relationships/image" Target="../media/image3.png" /><Relationship Id="rId8" Type="http://schemas.openxmlformats.org/officeDocument/2006/relationships/image" Target="../media/image4.png" /><Relationship Id="rId9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25.png" /><Relationship Id="rId4" Type="http://schemas.openxmlformats.org/officeDocument/2006/relationships/image" Target="../media/image3.png" /><Relationship Id="rId5" Type="http://schemas.openxmlformats.org/officeDocument/2006/relationships/image" Target="../media/image26.png" /><Relationship Id="rId6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9.png" /><Relationship Id="rId3" Type="http://schemas.openxmlformats.org/officeDocument/2006/relationships/image" Target="../media/image70.png" /><Relationship Id="rId4" Type="http://schemas.openxmlformats.org/officeDocument/2006/relationships/image" Target="../media/image71.png" /><Relationship Id="rId5" Type="http://schemas.openxmlformats.org/officeDocument/2006/relationships/image" Target="../media/image72.png" /><Relationship Id="rId6" Type="http://schemas.openxmlformats.org/officeDocument/2006/relationships/image" Target="../media/image2.png" /><Relationship Id="rId7" Type="http://schemas.openxmlformats.org/officeDocument/2006/relationships/image" Target="../media/image3.png" /><Relationship Id="rId8" Type="http://schemas.openxmlformats.org/officeDocument/2006/relationships/image" Target="../media/image4.png" /><Relationship Id="rId9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25.png" /><Relationship Id="rId4" Type="http://schemas.openxmlformats.org/officeDocument/2006/relationships/image" Target="../media/image3.png" /><Relationship Id="rId5" Type="http://schemas.openxmlformats.org/officeDocument/2006/relationships/image" Target="../media/image26.png" /><Relationship Id="rId6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3.png" /><Relationship Id="rId3" Type="http://schemas.openxmlformats.org/officeDocument/2006/relationships/image" Target="../media/image74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1600300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"/>
          <p:cNvSpPr/>
          <p:nvPr/>
        </p:nvSpPr>
        <p:spPr>
          <a:xfrm>
            <a:off x="30480" y="0"/>
            <a:ext cx="12161519" cy="6844283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7" name="group 2"/>
          <p:cNvGrpSpPr/>
          <p:nvPr/>
        </p:nvGrpSpPr>
        <p:grpSpPr>
          <a:xfrm rot="21600000">
            <a:off x="0" y="0"/>
            <a:ext cx="2918459" cy="6857997"/>
            <a:chExt cx="2918459" cy="6857997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8459" cy="6857997"/>
            </a:xfrm>
            <a:prstGeom prst="rect">
              <a:avLst/>
            </a:prstGeom>
          </p:spPr>
        </p:pic>
        <p:sp>
          <p:nvSpPr>
            <p:cNvPr id="6" name="textbox 6"/>
            <p:cNvSpPr/>
            <p:nvPr/>
          </p:nvSpPr>
          <p:spPr>
            <a:xfrm>
              <a:off x="-12700" y="-12700"/>
              <a:ext cx="2943860" cy="69246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8492"/>
                </a:lnSpc>
              </a:pPr>
              <a:endParaRPr lang="Arial" altLang="Arial" sz="100"/>
            </a:p>
            <a:p>
              <a:pPr marL="855980" algn="l" rtl="0" eaLnBrk="0">
                <a:lnSpc>
                  <a:spcPct val="85000"/>
                </a:lnSpc>
              </a:pPr>
              <a:r>
                <a:rPr sz="1500" kern="0" spc="5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CONTENTS</a:t>
              </a:r>
              <a:endParaRPr lang="Arial" altLang="Arial" sz="1500"/>
            </a:p>
            <a:p>
              <a:pPr algn="l" rtl="0" eaLnBrk="0">
                <a:lnSpc>
                  <a:spcPct val="102000"/>
                </a:lnSpc>
              </a:pPr>
              <a:endParaRPr lang="Arial" altLang="Arial" sz="1200"/>
            </a:p>
            <a:p>
              <a:pPr algn="l" rtl="0" eaLnBrk="0">
                <a:lnSpc>
                  <a:spcPct val="6481"/>
                </a:lnSpc>
              </a:pPr>
              <a:endParaRPr lang="Arial" altLang="Arial" sz="100"/>
            </a:p>
            <a:p>
              <a:pPr marL="875664" algn="l" rtl="0" eaLnBrk="0">
                <a:lnSpc>
                  <a:spcPts val="3300"/>
                </a:lnSpc>
              </a:pPr>
              <a:r>
                <a:rPr sz="2700" kern="0" spc="-1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27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2700" kern="0" spc="-1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2700"/>
            </a:p>
          </p:txBody>
        </p:sp>
      </p:grpSp>
      <p:graphicFrame>
        <p:nvGraphicFramePr>
          <p:cNvPr id="8" name="table 8"/>
          <p:cNvGraphicFramePr>
            <a:graphicFrameLocks noGrp="1"/>
          </p:cNvGraphicFramePr>
          <p:nvPr/>
        </p:nvGraphicFramePr>
        <p:xfrm>
          <a:off x="5451348" y="1093978"/>
          <a:ext cx="3573779" cy="3523614"/>
        </p:xfrm>
        <a:graphic>
          <a:graphicData uri="http://schemas.openxmlformats.org/drawingml/2006/table">
            <a:tbl>
              <a:tblPr/>
              <a:tblGrid>
                <a:gridCol w="3573779"/>
              </a:tblGrid>
              <a:tr h="11493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900"/>
                    </a:p>
                    <a:p>
                      <a:pPr marL="1270" algn="l" rtl="0" eaLnBrk="0">
                        <a:lnSpc>
                          <a:spcPts val="1856"/>
                        </a:lnSpc>
                      </a:pPr>
                      <a:r>
                        <a:rPr sz="1500" b="1" kern="0" spc="60">
                          <a:solidFill>
                            <a:srgbClr val="40404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01</a:t>
                      </a:r>
                      <a:r>
                        <a:rPr sz="1500" b="1" kern="0" spc="10">
                          <a:solidFill>
                            <a:srgbClr val="40404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  </a:t>
                      </a:r>
                      <a:r>
                        <a:rPr sz="1500" kern="0" spc="6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国民健康现状</a:t>
                      </a:r>
                      <a:endParaRPr lang="Microsoft YaHei" altLang="Microsoft YaHei" sz="15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500"/>
                    </a:p>
                    <a:p>
                      <a:pPr marL="477519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100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睡眠困扰、情绪困扰成为国</a:t>
                      </a:r>
                      <a:r>
                        <a:rPr sz="11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民问题</a:t>
                      </a:r>
                      <a:endParaRPr lang="Microsoft YaHei" altLang="Microsoft Ya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868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marL="1270" algn="l" rtl="0" eaLnBrk="0">
                        <a:lnSpc>
                          <a:spcPts val="1864"/>
                        </a:lnSpc>
                      </a:pPr>
                      <a:r>
                        <a:rPr sz="1500" b="1" kern="0" spc="60">
                          <a:solidFill>
                            <a:srgbClr val="40404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02</a:t>
                      </a:r>
                      <a:r>
                        <a:rPr sz="1500" b="1" kern="0" spc="100">
                          <a:solidFill>
                            <a:srgbClr val="40404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 </a:t>
                      </a:r>
                      <a:r>
                        <a:rPr sz="1500" kern="0" spc="6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痛点共鸣</a:t>
                      </a:r>
                      <a:endParaRPr lang="Microsoft YaHei" altLang="Microsoft YaHei" sz="15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600"/>
                    </a:p>
                    <a:p>
                      <a:pPr marL="477519" algn="l" rtl="0" eaLnBrk="0">
                        <a:lnSpc>
                          <a:spcPct val="88000"/>
                        </a:lnSpc>
                        <a:spcBef>
                          <a:spcPts val="5"/>
                        </a:spcBef>
                      </a:pPr>
                      <a:r>
                        <a:rPr sz="1100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睡好、情绪好成为最容易倒的两大</a:t>
                      </a:r>
                      <a:r>
                        <a:rPr sz="11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Flags</a:t>
                      </a:r>
                      <a:endParaRPr lang="Microsoft YaHei" altLang="Microsoft Ya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874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marL="1270" algn="l" rtl="0" eaLnBrk="0">
                        <a:lnSpc>
                          <a:spcPts val="1853"/>
                        </a:lnSpc>
                        <a:spcBef>
                          <a:spcPts val="1"/>
                        </a:spcBef>
                      </a:pPr>
                      <a:r>
                        <a:rPr sz="1500" b="1" kern="0" spc="60">
                          <a:solidFill>
                            <a:srgbClr val="40404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03</a:t>
                      </a:r>
                      <a:r>
                        <a:rPr sz="1500" b="1" kern="0" spc="100">
                          <a:solidFill>
                            <a:srgbClr val="40404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 </a:t>
                      </a:r>
                      <a:r>
                        <a:rPr sz="1500" kern="0" spc="6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成因分析</a:t>
                      </a:r>
                      <a:endParaRPr lang="Microsoft YaHei" altLang="Microsoft YaHei" sz="15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49466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1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困扰是如何形成的？睡眠与情绪有何关系？</a:t>
                      </a:r>
                      <a:endParaRPr lang="Microsoft YaHei" altLang="Microsoft Ya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textbox 10"/>
          <p:cNvSpPr/>
          <p:nvPr/>
        </p:nvSpPr>
        <p:spPr>
          <a:xfrm>
            <a:off x="5440430" y="4776984"/>
            <a:ext cx="3293109" cy="516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90"/>
              </a:lnSpc>
            </a:pPr>
            <a:r>
              <a:rPr sz="2400" b="1" kern="0" spc="50" baseline="-2838">
                <a:solidFill>
                  <a:srgbClr val="404040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  <a:r>
              <a:rPr sz="1500" b="1" kern="0" spc="0">
                <a:solidFill>
                  <a:srgbClr val="40404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</a:t>
            </a:r>
            <a:r>
              <a:rPr sz="15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百人百态</a:t>
            </a:r>
            <a:endParaRPr lang="Microsoft YaHei" altLang="Microsoft YaHei" sz="15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algn="r" rtl="0" eaLnBrk="0">
              <a:lnSpc>
                <a:spcPct val="97000"/>
              </a:lnSpc>
              <a:spcBef>
                <a:spcPts val="2"/>
              </a:spcBef>
            </a:pPr>
            <a:r>
              <a:rPr sz="1100" kern="0" spc="-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大家是如何改善自己的睡眠质量/情绪质量的？</a:t>
            </a:r>
            <a:endParaRPr lang="Microsoft YaHei" altLang="Microsoft YaHei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11885096" y="6594370"/>
            <a:ext cx="84455" cy="127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800"/>
          </a:p>
        </p:txBody>
      </p:sp>
      <p:sp>
        <p:nvSpPr>
          <p:cNvPr id="22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rect"/>
          <p:cNvSpPr/>
          <p:nvPr/>
        </p:nvSpPr>
        <p:spPr>
          <a:xfrm>
            <a:off x="11009248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rect"/>
          <p:cNvSpPr/>
          <p:nvPr/>
        </p:nvSpPr>
        <p:spPr>
          <a:xfrm>
            <a:off x="11644756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997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2270573" y="2558281"/>
            <a:ext cx="5332095" cy="986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52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13500" b="1" kern="0" spc="-40" baseline="-15433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  <a:r>
              <a:rPr sz="8700" b="1" kern="0" spc="68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6700" b="1" kern="0" spc="-40" baseline="1943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国民健康现状</a:t>
            </a:r>
            <a:endParaRPr lang="Microsoft YaHei" altLang="Microsoft YaHei" sz="6700" baseline="19435"/>
          </a:p>
        </p:txBody>
      </p:sp>
      <p:sp>
        <p:nvSpPr>
          <p:cNvPr id="32" name="path"/>
          <p:cNvSpPr/>
          <p:nvPr/>
        </p:nvSpPr>
        <p:spPr>
          <a:xfrm>
            <a:off x="3541762" y="2587194"/>
            <a:ext cx="465258" cy="944089"/>
          </a:xfrm>
          <a:custGeom>
            <a:rect l="0" t="0" r="0" b="0"/>
            <a:pathLst>
              <a:path w="732" h="1486">
                <a:moveTo>
                  <a:pt x="725" y="3"/>
                </a:moveTo>
                <a:lnTo>
                  <a:pt x="6" y="1483"/>
                </a:lnTo>
              </a:path>
            </a:pathLst>
          </a:custGeom>
          <a:noFill/>
          <a:ln w="9525" cap="flat">
            <a:solidFill>
              <a:srgbClr val="FFFFF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textbox 34"/>
          <p:cNvSpPr/>
          <p:nvPr/>
        </p:nvSpPr>
        <p:spPr>
          <a:xfrm>
            <a:off x="4237380" y="3280689"/>
            <a:ext cx="4581525" cy="380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9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睡眠困扰、情绪困扰成为国民问题</a:t>
            </a:r>
            <a:endParaRPr lang="Microsoft YaHei" altLang="Microsoft YaHei" sz="2400"/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30637" y="245678"/>
            <a:ext cx="646281" cy="32245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125200" y="208788"/>
            <a:ext cx="394716" cy="396240"/>
          </a:xfrm>
          <a:prstGeom prst="rect">
            <a:avLst/>
          </a:prstGeom>
        </p:spPr>
      </p:pic>
      <p:pic>
        <p:nvPicPr>
          <p:cNvPr id="40" name="picture 4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92020" y="288253"/>
            <a:ext cx="543021" cy="249173"/>
          </a:xfrm>
          <a:prstGeom prst="rect">
            <a:avLst/>
          </a:prstGeom>
        </p:spPr>
      </p:pic>
      <p:pic>
        <p:nvPicPr>
          <p:cNvPr id="42" name="picture 4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760707" y="227076"/>
            <a:ext cx="359664" cy="359664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11892958" y="6594370"/>
            <a:ext cx="76835" cy="127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6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8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endParaRPr lang="Microsoft YaHei" altLang="Microsoft YaHei" sz="800"/>
          </a:p>
        </p:txBody>
      </p:sp>
      <p:sp>
        <p:nvSpPr>
          <p:cNvPr id="46" name="rect"/>
          <p:cNvSpPr/>
          <p:nvPr/>
        </p:nvSpPr>
        <p:spPr>
          <a:xfrm>
            <a:off x="10131425" y="275843"/>
            <a:ext cx="6350" cy="26200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rect"/>
          <p:cNvSpPr/>
          <p:nvPr/>
        </p:nvSpPr>
        <p:spPr>
          <a:xfrm>
            <a:off x="11001629" y="275843"/>
            <a:ext cx="6350" cy="26200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rect"/>
          <p:cNvSpPr/>
          <p:nvPr/>
        </p:nvSpPr>
        <p:spPr>
          <a:xfrm>
            <a:off x="11637136" y="275843"/>
            <a:ext cx="6350" cy="26200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textbox 52"/>
          <p:cNvSpPr/>
          <p:nvPr/>
        </p:nvSpPr>
        <p:spPr>
          <a:xfrm>
            <a:off x="529633" y="1004449"/>
            <a:ext cx="10944859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10"/>
              </a:lnSpc>
            </a:pPr>
            <a:endParaRPr lang="Arial" altLang="Arial" sz="100"/>
          </a:p>
          <a:p>
            <a:pPr marL="12700" algn="l" rtl="0" eaLnBrk="0">
              <a:lnSpc>
                <a:spcPct val="105000"/>
              </a:lnSpc>
            </a:pP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大众健康意识提升，人们对健康的理解从“无病无痛”，</a:t>
            </a:r>
            <a:r>
              <a:rPr sz="1500" kern="0" spc="4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延伸到“身心健康、精神面貌、外在形象、生活作息”等多</a:t>
            </a:r>
            <a:r>
              <a:rPr sz="15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方面。</a:t>
            </a:r>
            <a:r>
              <a:rPr sz="15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受公共健康事件、悦己理念等影响，  大众开始关注自我感受，健康管理的意识也逐渐渗透至心理健康管理、容貌管理。</a:t>
            </a:r>
            <a:endParaRPr lang="Microsoft YaHei" altLang="Microsoft YaHei" sz="1500"/>
          </a:p>
        </p:txBody>
      </p:sp>
      <p:sp>
        <p:nvSpPr>
          <p:cNvPr id="54" name="textbox 54"/>
          <p:cNvSpPr/>
          <p:nvPr/>
        </p:nvSpPr>
        <p:spPr>
          <a:xfrm>
            <a:off x="665988" y="4872228"/>
            <a:ext cx="4157979" cy="1193800"/>
          </a:xfrm>
          <a:prstGeom prst="rect">
            <a:avLst/>
          </a:prstGeom>
          <a:solidFill>
            <a:srgbClr val="B2D234">
              <a:alpha val="14901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6000"/>
              </a:lnSpc>
            </a:pPr>
            <a:endParaRPr lang="Arial" altLang="Arial" sz="1000"/>
          </a:p>
          <a:p>
            <a:pPr marL="95885" algn="l" rtl="0" eaLnBrk="0">
              <a:lnSpc>
                <a:spcPct val="89000"/>
              </a:lnSpc>
              <a:spcBef>
                <a:spcPts val="6"/>
              </a:spcBef>
            </a:pPr>
            <a:r>
              <a:rPr sz="1200" kern="0" spc="0">
                <a:solidFill>
                  <a:srgbClr val="65AF4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世界卫生组织提出“健康不仅是躯体没有疾病，还</a:t>
            </a:r>
            <a:r>
              <a:rPr sz="1200" kern="0" spc="-10">
                <a:solidFill>
                  <a:srgbClr val="65AF4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要具备心</a:t>
            </a:r>
            <a:endParaRPr lang="Microsoft YaHei" altLang="Microsoft YaHei" sz="1200"/>
          </a:p>
          <a:p>
            <a:pPr marL="92710" algn="l" rtl="0" eaLnBrk="0">
              <a:lnSpc>
                <a:spcPts val="2159"/>
              </a:lnSpc>
            </a:pPr>
            <a:r>
              <a:rPr sz="1200" kern="0" spc="-50">
                <a:solidFill>
                  <a:srgbClr val="65AF4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理健康、社会适应良好和有道德”。</a:t>
            </a:r>
            <a:endParaRPr lang="Microsoft YaHei" altLang="Microsoft YaHei" sz="1200"/>
          </a:p>
          <a:p>
            <a:pPr algn="l" rtl="0" eaLnBrk="0">
              <a:lnSpc>
                <a:spcPct val="105000"/>
              </a:lnSpc>
            </a:pPr>
            <a:endParaRPr lang="Arial" altLang="Arial" sz="700"/>
          </a:p>
          <a:p>
            <a:pPr marL="93980" algn="l" rtl="0" eaLnBrk="0">
              <a:lnSpc>
                <a:spcPct val="97000"/>
              </a:lnSpc>
            </a:pPr>
            <a:r>
              <a:rPr sz="1200" kern="0" spc="-40">
                <a:solidFill>
                  <a:srgbClr val="65AF4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现代社会，人们对健康的判断更加趋于整</a:t>
            </a:r>
            <a:r>
              <a:rPr sz="1200" kern="0" spc="-50">
                <a:solidFill>
                  <a:srgbClr val="65AF4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体。</a:t>
            </a:r>
            <a:endParaRPr lang="Microsoft YaHei" altLang="Microsoft YaHei" sz="12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5972555" y="3761232"/>
            <a:ext cx="5213603" cy="888491"/>
            <a:chExt cx="5213603" cy="888491"/>
          </a:xfrm>
        </p:grpSpPr>
        <p:sp>
          <p:nvSpPr>
            <p:cNvPr id="56" name="path"/>
            <p:cNvSpPr/>
            <p:nvPr/>
          </p:nvSpPr>
          <p:spPr>
            <a:xfrm>
              <a:off x="0" y="0"/>
              <a:ext cx="1767840" cy="888491"/>
            </a:xfrm>
            <a:custGeom>
              <a:rect l="0" t="0" r="0" b="0"/>
              <a:pathLst>
                <a:path w="2784" h="1399">
                  <a:moveTo>
                    <a:pt x="0" y="1399"/>
                  </a:moveTo>
                  <a:lnTo>
                    <a:pt x="556" y="0"/>
                  </a:lnTo>
                  <a:lnTo>
                    <a:pt x="2784" y="0"/>
                  </a:lnTo>
                  <a:lnTo>
                    <a:pt x="2227" y="1399"/>
                  </a:lnTo>
                  <a:lnTo>
                    <a:pt x="0" y="1399"/>
                  </a:lnTo>
                  <a:close/>
                </a:path>
              </a:pathLst>
            </a:custGeom>
            <a:solidFill>
              <a:srgbClr val="65AF4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722120" y="0"/>
              <a:ext cx="1769364" cy="888491"/>
            </a:xfrm>
            <a:custGeom>
              <a:rect l="0" t="0" r="0" b="0"/>
              <a:pathLst>
                <a:path w="2786" h="1399">
                  <a:moveTo>
                    <a:pt x="0" y="1399"/>
                  </a:moveTo>
                  <a:lnTo>
                    <a:pt x="557" y="0"/>
                  </a:lnTo>
                  <a:lnTo>
                    <a:pt x="2786" y="0"/>
                  </a:lnTo>
                  <a:lnTo>
                    <a:pt x="2229" y="1399"/>
                  </a:lnTo>
                  <a:lnTo>
                    <a:pt x="0" y="1399"/>
                  </a:lnTo>
                  <a:close/>
                </a:path>
              </a:pathLst>
            </a:custGeom>
            <a:solidFill>
              <a:srgbClr val="1EC8F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5763" y="0"/>
              <a:ext cx="1767840" cy="888491"/>
            </a:xfrm>
            <a:custGeom>
              <a:rect l="0" t="0" r="0" b="0"/>
              <a:pathLst>
                <a:path w="2784" h="1399">
                  <a:moveTo>
                    <a:pt x="0" y="1399"/>
                  </a:moveTo>
                  <a:lnTo>
                    <a:pt x="556" y="0"/>
                  </a:lnTo>
                  <a:lnTo>
                    <a:pt x="2784" y="0"/>
                  </a:lnTo>
                  <a:lnTo>
                    <a:pt x="2227" y="1399"/>
                  </a:lnTo>
                  <a:lnTo>
                    <a:pt x="0" y="1399"/>
                  </a:lnTo>
                  <a:close/>
                </a:path>
              </a:pathLst>
            </a:custGeom>
            <a:solidFill>
              <a:srgbClr val="FFCF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3975" y="5134355"/>
            <a:ext cx="5123688" cy="734567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21600000">
            <a:off x="6832092" y="2656332"/>
            <a:ext cx="3442715" cy="888492"/>
            <a:chExt cx="3442715" cy="888492"/>
          </a:xfrm>
        </p:grpSpPr>
        <p:sp>
          <p:nvSpPr>
            <p:cNvPr id="64" name="path"/>
            <p:cNvSpPr/>
            <p:nvPr/>
          </p:nvSpPr>
          <p:spPr>
            <a:xfrm>
              <a:off x="0" y="0"/>
              <a:ext cx="1769364" cy="888492"/>
            </a:xfrm>
            <a:custGeom>
              <a:rect l="0" t="0" r="0" b="0"/>
              <a:pathLst>
                <a:path w="2786" h="1399">
                  <a:moveTo>
                    <a:pt x="0" y="1399"/>
                  </a:moveTo>
                  <a:lnTo>
                    <a:pt x="557" y="0"/>
                  </a:lnTo>
                  <a:lnTo>
                    <a:pt x="2786" y="0"/>
                  </a:lnTo>
                  <a:lnTo>
                    <a:pt x="2229" y="1399"/>
                  </a:lnTo>
                  <a:lnTo>
                    <a:pt x="0" y="1399"/>
                  </a:lnTo>
                  <a:close/>
                </a:path>
              </a:pathLst>
            </a:custGeom>
            <a:solidFill>
              <a:srgbClr val="B2D23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674875" y="0"/>
              <a:ext cx="1767840" cy="888492"/>
            </a:xfrm>
            <a:custGeom>
              <a:rect l="0" t="0" r="0" b="0"/>
              <a:pathLst>
                <a:path w="2784" h="1399">
                  <a:moveTo>
                    <a:pt x="0" y="1399"/>
                  </a:moveTo>
                  <a:lnTo>
                    <a:pt x="556" y="0"/>
                  </a:lnTo>
                  <a:lnTo>
                    <a:pt x="2784" y="0"/>
                  </a:lnTo>
                  <a:lnTo>
                    <a:pt x="2227" y="1399"/>
                  </a:lnTo>
                  <a:lnTo>
                    <a:pt x="0" y="1399"/>
                  </a:lnTo>
                  <a:close/>
                </a:path>
              </a:pathLst>
            </a:custGeom>
            <a:solidFill>
              <a:srgbClr val="8BC53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1647189" y="3770121"/>
            <a:ext cx="3182619" cy="892175"/>
            <a:chExt cx="3182619" cy="892175"/>
          </a:xfrm>
        </p:grpSpPr>
        <p:sp>
          <p:nvSpPr>
            <p:cNvPr id="68" name="path"/>
            <p:cNvSpPr/>
            <p:nvPr/>
          </p:nvSpPr>
          <p:spPr>
            <a:xfrm>
              <a:off x="0" y="0"/>
              <a:ext cx="3182619" cy="892175"/>
            </a:xfrm>
            <a:custGeom>
              <a:rect l="0" t="0" r="0" b="0"/>
              <a:pathLst>
                <a:path w="5011" h="1405">
                  <a:moveTo>
                    <a:pt x="10" y="215"/>
                  </a:moveTo>
                  <a:cubicBezTo>
                    <a:pt x="10" y="101"/>
                    <a:pt x="101" y="10"/>
                    <a:pt x="215" y="10"/>
                  </a:cubicBezTo>
                  <a:lnTo>
                    <a:pt x="842" y="10"/>
                  </a:lnTo>
                  <a:lnTo>
                    <a:pt x="842" y="10"/>
                  </a:lnTo>
                  <a:lnTo>
                    <a:pt x="2090" y="10"/>
                  </a:lnTo>
                  <a:lnTo>
                    <a:pt x="4796" y="10"/>
                  </a:lnTo>
                  <a:cubicBezTo>
                    <a:pt x="4910" y="10"/>
                    <a:pt x="5001" y="101"/>
                    <a:pt x="5001" y="215"/>
                  </a:cubicBezTo>
                  <a:lnTo>
                    <a:pt x="5001" y="728"/>
                  </a:lnTo>
                  <a:lnTo>
                    <a:pt x="5001" y="728"/>
                  </a:lnTo>
                  <a:lnTo>
                    <a:pt x="5001" y="1036"/>
                  </a:lnTo>
                  <a:lnTo>
                    <a:pt x="5001" y="1036"/>
                  </a:lnTo>
                  <a:cubicBezTo>
                    <a:pt x="5001" y="1149"/>
                    <a:pt x="4910" y="1241"/>
                    <a:pt x="4796" y="1241"/>
                  </a:cubicBezTo>
                  <a:lnTo>
                    <a:pt x="2090" y="1241"/>
                  </a:lnTo>
                  <a:lnTo>
                    <a:pt x="1466" y="1395"/>
                  </a:lnTo>
                  <a:lnTo>
                    <a:pt x="842" y="1241"/>
                  </a:lnTo>
                  <a:lnTo>
                    <a:pt x="215" y="1241"/>
                  </a:lnTo>
                  <a:cubicBezTo>
                    <a:pt x="101" y="1241"/>
                    <a:pt x="10" y="1149"/>
                    <a:pt x="10" y="1036"/>
                  </a:cubicBezTo>
                  <a:lnTo>
                    <a:pt x="10" y="1036"/>
                  </a:lnTo>
                  <a:lnTo>
                    <a:pt x="10" y="728"/>
                  </a:lnTo>
                  <a:lnTo>
                    <a:pt x="10" y="728"/>
                  </a:lnTo>
                  <a:lnTo>
                    <a:pt x="10" y="215"/>
                  </a:lnTo>
                  <a:close/>
                </a:path>
              </a:pathLst>
            </a:custGeom>
            <a:noFill/>
            <a:ln w="1270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textbox 70"/>
            <p:cNvSpPr/>
            <p:nvPr/>
          </p:nvSpPr>
          <p:spPr>
            <a:xfrm>
              <a:off x="-12700" y="-12700"/>
              <a:ext cx="3208020" cy="9309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marL="139700" indent="78105" algn="l" rtl="0" eaLnBrk="0">
                <a:lnSpc>
                  <a:spcPct val="99000"/>
                </a:lnSpc>
                <a:spcBef>
                  <a:spcPts val="6"/>
                </a:spcBef>
              </a:pPr>
              <a:r>
                <a:rPr sz="1000" i="1" kern="0" spc="-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“我觉得规律作息，规律饮食</a:t>
              </a:r>
              <a:r>
                <a:rPr sz="1000" i="1" kern="0" spc="-2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，勤锻炼，可能一周</a:t>
              </a:r>
              <a:r>
                <a:rPr sz="1000" kern="0" spc="-2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</a:t>
              </a:r>
              <a:r>
                <a:rPr sz="1000" i="1" kern="0" spc="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锻炼个3-4次，这算是一种比较健康的生活方式。”</a:t>
              </a:r>
              <a:endParaRPr lang="Microsoft YaHei" altLang="Microsoft YaHei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500"/>
            </a:p>
            <a:p>
              <a:pPr marL="2139950" algn="l" rtl="0" eaLnBrk="0">
                <a:lnSpc>
                  <a:spcPct val="97000"/>
                </a:lnSpc>
              </a:pPr>
              <a:r>
                <a:rPr sz="1000" i="1" kern="0" spc="2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——21岁，女性</a:t>
              </a:r>
              <a:endParaRPr lang="Microsoft YaHei" altLang="Microsoft YaHei" sz="10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1647189" y="2750566"/>
            <a:ext cx="3182619" cy="892174"/>
            <a:chExt cx="3182619" cy="892174"/>
          </a:xfrm>
        </p:grpSpPr>
        <p:sp>
          <p:nvSpPr>
            <p:cNvPr id="72" name="path"/>
            <p:cNvSpPr/>
            <p:nvPr/>
          </p:nvSpPr>
          <p:spPr>
            <a:xfrm>
              <a:off x="0" y="0"/>
              <a:ext cx="3182619" cy="892174"/>
            </a:xfrm>
            <a:custGeom>
              <a:rect l="0" t="0" r="0" b="0"/>
              <a:pathLst>
                <a:path w="5011" h="1404">
                  <a:moveTo>
                    <a:pt x="10" y="215"/>
                  </a:moveTo>
                  <a:cubicBezTo>
                    <a:pt x="10" y="101"/>
                    <a:pt x="101" y="10"/>
                    <a:pt x="215" y="10"/>
                  </a:cubicBezTo>
                  <a:lnTo>
                    <a:pt x="842" y="10"/>
                  </a:lnTo>
                  <a:lnTo>
                    <a:pt x="842" y="10"/>
                  </a:lnTo>
                  <a:lnTo>
                    <a:pt x="2090" y="10"/>
                  </a:lnTo>
                  <a:lnTo>
                    <a:pt x="4796" y="10"/>
                  </a:lnTo>
                  <a:cubicBezTo>
                    <a:pt x="4910" y="10"/>
                    <a:pt x="5001" y="101"/>
                    <a:pt x="5001" y="215"/>
                  </a:cubicBezTo>
                  <a:lnTo>
                    <a:pt x="5001" y="728"/>
                  </a:lnTo>
                  <a:lnTo>
                    <a:pt x="5001" y="728"/>
                  </a:lnTo>
                  <a:lnTo>
                    <a:pt x="5001" y="1035"/>
                  </a:lnTo>
                  <a:lnTo>
                    <a:pt x="5001" y="1035"/>
                  </a:lnTo>
                  <a:cubicBezTo>
                    <a:pt x="5001" y="1149"/>
                    <a:pt x="4910" y="1241"/>
                    <a:pt x="4796" y="1241"/>
                  </a:cubicBezTo>
                  <a:lnTo>
                    <a:pt x="2090" y="1241"/>
                  </a:lnTo>
                  <a:lnTo>
                    <a:pt x="1466" y="1394"/>
                  </a:lnTo>
                  <a:lnTo>
                    <a:pt x="842" y="1241"/>
                  </a:lnTo>
                  <a:lnTo>
                    <a:pt x="215" y="1241"/>
                  </a:lnTo>
                  <a:cubicBezTo>
                    <a:pt x="101" y="1241"/>
                    <a:pt x="10" y="1149"/>
                    <a:pt x="10" y="1035"/>
                  </a:cubicBezTo>
                  <a:lnTo>
                    <a:pt x="10" y="1035"/>
                  </a:lnTo>
                  <a:lnTo>
                    <a:pt x="10" y="728"/>
                  </a:lnTo>
                  <a:lnTo>
                    <a:pt x="10" y="728"/>
                  </a:lnTo>
                  <a:lnTo>
                    <a:pt x="10" y="215"/>
                  </a:lnTo>
                  <a:close/>
                </a:path>
              </a:pathLst>
            </a:custGeom>
            <a:noFill/>
            <a:ln w="1270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textbox 74"/>
            <p:cNvSpPr/>
            <p:nvPr/>
          </p:nvSpPr>
          <p:spPr>
            <a:xfrm>
              <a:off x="-12700" y="-12700"/>
              <a:ext cx="3208020" cy="9309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9291"/>
                </a:lnSpc>
              </a:pPr>
              <a:endParaRPr lang="Arial" altLang="Arial" sz="100"/>
            </a:p>
            <a:p>
              <a:pPr marL="139700" indent="78105" algn="l" rtl="0" eaLnBrk="0">
                <a:lnSpc>
                  <a:spcPct val="98000"/>
                </a:lnSpc>
              </a:pPr>
              <a:r>
                <a:rPr sz="1000" i="1" kern="0" spc="-2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“健康首先是身体没有明显疾病，二</a:t>
              </a:r>
              <a:r>
                <a:rPr sz="1000" i="1" kern="0" spc="-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是要有活力、</a:t>
              </a:r>
              <a:r>
                <a:rPr sz="1000" kern="0" spc="-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</a:t>
              </a:r>
              <a:r>
                <a:rPr sz="1000" i="1" kern="0" spc="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有精气神儿，第三的话，是饮食、作息要规律。”</a:t>
              </a:r>
              <a:endParaRPr lang="Microsoft YaHei" altLang="Microsoft YaHei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500"/>
            </a:p>
            <a:p>
              <a:pPr marL="2139950" algn="l" rtl="0" eaLnBrk="0">
                <a:lnSpc>
                  <a:spcPct val="97000"/>
                </a:lnSpc>
              </a:pPr>
              <a:r>
                <a:rPr sz="1000" i="1" kern="0" spc="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——39岁，男性</a:t>
              </a:r>
              <a:endParaRPr lang="Microsoft YaHei" altLang="Microsoft YaHei" sz="1000"/>
            </a:p>
          </p:txBody>
        </p:sp>
      </p:grpSp>
      <p:sp>
        <p:nvSpPr>
          <p:cNvPr id="76" name="textbox 76"/>
          <p:cNvSpPr/>
          <p:nvPr/>
        </p:nvSpPr>
        <p:spPr>
          <a:xfrm>
            <a:off x="544474" y="438429"/>
            <a:ext cx="5598159" cy="381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9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kern="0" spc="-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2024年，国民对“健康”的定义更加多元</a:t>
            </a:r>
            <a:endParaRPr lang="Microsoft YaHei" altLang="Microsoft YaHei" sz="2400"/>
          </a:p>
        </p:txBody>
      </p:sp>
      <p:sp>
        <p:nvSpPr>
          <p:cNvPr id="78" name="textbox 78"/>
          <p:cNvSpPr/>
          <p:nvPr/>
        </p:nvSpPr>
        <p:spPr>
          <a:xfrm>
            <a:off x="523836" y="6593043"/>
            <a:ext cx="11445875" cy="142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600" kern="0" spc="12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r>
              <a:rPr sz="600" kern="0" spc="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6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www.iresearch.com.cn      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</a:t>
            </a:r>
            <a:r>
              <a:rPr sz="800" kern="0" spc="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</a:t>
            </a:r>
            <a:endParaRPr lang="Microsoft YaHei" altLang="Microsoft YaHei" sz="800"/>
          </a:p>
        </p:txBody>
      </p:sp>
      <p:sp>
        <p:nvSpPr>
          <p:cNvPr id="80" name="textbox 80"/>
          <p:cNvSpPr/>
          <p:nvPr/>
        </p:nvSpPr>
        <p:spPr>
          <a:xfrm>
            <a:off x="1475892" y="2114565"/>
            <a:ext cx="2465070" cy="452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68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b="1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国民对健康的定义人均有</a:t>
            </a:r>
            <a:r>
              <a:rPr sz="1200" b="1" kern="0" spc="-1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200" b="1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6.8</a:t>
            </a:r>
            <a:r>
              <a:rPr sz="1200" b="1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200"/>
          </a:p>
        </p:txBody>
      </p:sp>
      <p:graphicFrame>
        <p:nvGraphicFramePr>
          <p:cNvPr id="82" name="table 82"/>
          <p:cNvGraphicFramePr>
            <a:graphicFrameLocks noGrp="1"/>
          </p:cNvGraphicFramePr>
          <p:nvPr/>
        </p:nvGraphicFramePr>
        <p:xfrm>
          <a:off x="8673841" y="5139191"/>
          <a:ext cx="2277109" cy="340994"/>
        </p:xfrm>
        <a:graphic>
          <a:graphicData uri="http://schemas.openxmlformats.org/drawingml/2006/table">
            <a:tbl>
              <a:tblPr/>
              <a:tblGrid>
                <a:gridCol w="466725"/>
                <a:gridCol w="675005"/>
                <a:gridCol w="672465"/>
                <a:gridCol w="462915"/>
              </a:tblGrid>
              <a:tr h="3409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5000"/>
                        </a:lnSpc>
                        <a:spcBef>
                          <a:spcPts val="5"/>
                        </a:spcBef>
                      </a:pPr>
                      <a:r>
                        <a:rPr sz="1500" kern="0" spc="0" baseline="6945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42%</a:t>
                      </a:r>
                      <a:endParaRPr lang="Microsoft YaHei" altLang="Microsoft YaHei" sz="1500" baseline="6945"/>
                    </a:p>
                  </a:txBody>
                  <a:tcPr marL="0" marR="0" marT="638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5000"/>
                        </a:lnSpc>
                      </a:pPr>
                      <a:endParaRPr lang="Arial" altLang="Arial" sz="100"/>
                    </a:p>
                    <a:p>
                      <a:pPr marL="205104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1500" kern="0" spc="0" baseline="-6945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40%</a:t>
                      </a:r>
                      <a:endParaRPr lang="Microsoft YaHei" altLang="Microsoft YaHei" sz="1500" baseline="-6945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Arial" altLang="Arial" sz="1000"/>
                    </a:p>
                    <a:p>
                      <a:pPr marL="208279" algn="l" rtl="0" eaLnBrk="0">
                        <a:lnSpc>
                          <a:spcPct val="67000"/>
                        </a:lnSpc>
                        <a:spcBef>
                          <a:spcPts val="4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67000"/>
                        </a:lnSpc>
                        <a:spcBef>
                          <a:spcPts val="4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4" name="textbox 84"/>
          <p:cNvSpPr/>
          <p:nvPr/>
        </p:nvSpPr>
        <p:spPr>
          <a:xfrm>
            <a:off x="533507" y="6373768"/>
            <a:ext cx="4234179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70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20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N=2400，于2024年2月通过艾瑞智研平台-消费洞察数据库调研获得</a:t>
            </a:r>
            <a:r>
              <a:rPr sz="800" kern="0" spc="-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；用户深度访谈 。</a:t>
            </a:r>
            <a:endParaRPr lang="Microsoft YaHei" altLang="Microsoft YaHei" sz="800"/>
          </a:p>
        </p:txBody>
      </p:sp>
      <p:sp>
        <p:nvSpPr>
          <p:cNvPr id="86" name="textbox 86"/>
          <p:cNvSpPr/>
          <p:nvPr/>
        </p:nvSpPr>
        <p:spPr>
          <a:xfrm>
            <a:off x="8214117" y="3868287"/>
            <a:ext cx="736600" cy="701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54"/>
              </a:lnSpc>
            </a:pPr>
            <a:endParaRPr lang="Arial" altLang="Arial" sz="100"/>
          </a:p>
          <a:p>
            <a:pPr marL="100964" algn="l" rtl="0" eaLnBrk="0">
              <a:lnSpc>
                <a:spcPct val="98000"/>
              </a:lnSpc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心态好</a:t>
            </a:r>
            <a:endParaRPr lang="Microsoft YaHei" altLang="Microsoft YaHei" sz="1400"/>
          </a:p>
          <a:p>
            <a:pPr marL="12700" algn="l" rtl="0" eaLnBrk="0">
              <a:lnSpc>
                <a:spcPct val="98000"/>
              </a:lnSpc>
              <a:spcBef>
                <a:spcPts val="21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状态积极</a:t>
            </a:r>
            <a:endParaRPr lang="Microsoft YaHei" altLang="Microsoft YaHei" sz="1400"/>
          </a:p>
          <a:p>
            <a:pPr marL="130175" algn="l" rtl="0" eaLnBrk="0">
              <a:lnSpc>
                <a:spcPct val="84000"/>
              </a:lnSpc>
              <a:spcBef>
                <a:spcPts val="182"/>
              </a:spcBef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65%</a:t>
            </a:r>
            <a:endParaRPr lang="Microsoft YaHei" altLang="Microsoft YaHei" sz="1800"/>
          </a:p>
        </p:txBody>
      </p:sp>
      <p:sp>
        <p:nvSpPr>
          <p:cNvPr id="88" name="path"/>
          <p:cNvSpPr/>
          <p:nvPr/>
        </p:nvSpPr>
        <p:spPr>
          <a:xfrm>
            <a:off x="653796" y="2843784"/>
            <a:ext cx="609600" cy="608075"/>
          </a:xfrm>
          <a:custGeom>
            <a:rect l="0" t="0" r="0" b="0"/>
            <a:pathLst>
              <a:path w="960" h="957">
                <a:moveTo>
                  <a:pt x="480" y="0"/>
                </a:moveTo>
                <a:cubicBezTo>
                  <a:pt x="215" y="0"/>
                  <a:pt x="0" y="214"/>
                  <a:pt x="0" y="478"/>
                </a:cubicBezTo>
                <a:cubicBezTo>
                  <a:pt x="0" y="742"/>
                  <a:pt x="215" y="957"/>
                  <a:pt x="480" y="957"/>
                </a:cubicBezTo>
                <a:cubicBezTo>
                  <a:pt x="744" y="957"/>
                  <a:pt x="960" y="742"/>
                  <a:pt x="960" y="478"/>
                </a:cubicBezTo>
                <a:cubicBezTo>
                  <a:pt x="960" y="214"/>
                  <a:pt x="744" y="0"/>
                  <a:pt x="480" y="0"/>
                </a:cubicBezTo>
                <a:moveTo>
                  <a:pt x="348" y="387"/>
                </a:moveTo>
                <a:lnTo>
                  <a:pt x="349" y="386"/>
                </a:lnTo>
                <a:cubicBezTo>
                  <a:pt x="353" y="383"/>
                  <a:pt x="355" y="379"/>
                  <a:pt x="354" y="374"/>
                </a:cubicBezTo>
                <a:cubicBezTo>
                  <a:pt x="345" y="316"/>
                  <a:pt x="351" y="292"/>
                  <a:pt x="353" y="286"/>
                </a:cubicBezTo>
                <a:cubicBezTo>
                  <a:pt x="370" y="234"/>
                  <a:pt x="423" y="210"/>
                  <a:pt x="433" y="206"/>
                </a:cubicBezTo>
                <a:cubicBezTo>
                  <a:pt x="436" y="205"/>
                  <a:pt x="440" y="204"/>
                  <a:pt x="444" y="204"/>
                </a:cubicBezTo>
                <a:lnTo>
                  <a:pt x="445" y="203"/>
                </a:lnTo>
                <a:lnTo>
                  <a:pt x="454" y="203"/>
                </a:lnTo>
                <a:lnTo>
                  <a:pt x="454" y="203"/>
                </a:lnTo>
                <a:lnTo>
                  <a:pt x="456" y="203"/>
                </a:lnTo>
                <a:cubicBezTo>
                  <a:pt x="458" y="203"/>
                  <a:pt x="459" y="203"/>
                  <a:pt x="461" y="202"/>
                </a:cubicBezTo>
                <a:lnTo>
                  <a:pt x="463" y="202"/>
                </a:lnTo>
                <a:cubicBezTo>
                  <a:pt x="465" y="202"/>
                  <a:pt x="486" y="205"/>
                  <a:pt x="516" y="214"/>
                </a:cubicBezTo>
                <a:lnTo>
                  <a:pt x="538" y="221"/>
                </a:lnTo>
                <a:cubicBezTo>
                  <a:pt x="577" y="232"/>
                  <a:pt x="594" y="254"/>
                  <a:pt x="598" y="258"/>
                </a:cubicBezTo>
                <a:cubicBezTo>
                  <a:pt x="629" y="294"/>
                  <a:pt x="621" y="347"/>
                  <a:pt x="613" y="375"/>
                </a:cubicBezTo>
                <a:cubicBezTo>
                  <a:pt x="612" y="379"/>
                  <a:pt x="613" y="382"/>
                  <a:pt x="614" y="385"/>
                </a:cubicBezTo>
                <a:lnTo>
                  <a:pt x="616" y="387"/>
                </a:lnTo>
                <a:cubicBezTo>
                  <a:pt x="619" y="390"/>
                  <a:pt x="621" y="402"/>
                  <a:pt x="614" y="427"/>
                </a:cubicBezTo>
                <a:cubicBezTo>
                  <a:pt x="612" y="435"/>
                  <a:pt x="610" y="441"/>
                  <a:pt x="605" y="445"/>
                </a:cubicBezTo>
                <a:cubicBezTo>
                  <a:pt x="604" y="447"/>
                  <a:pt x="603" y="449"/>
                  <a:pt x="603" y="452"/>
                </a:cubicBezTo>
                <a:cubicBezTo>
                  <a:pt x="592" y="513"/>
                  <a:pt x="536" y="582"/>
                  <a:pt x="478" y="582"/>
                </a:cubicBezTo>
                <a:cubicBezTo>
                  <a:pt x="429" y="582"/>
                  <a:pt x="372" y="519"/>
                  <a:pt x="362" y="452"/>
                </a:cubicBezTo>
                <a:cubicBezTo>
                  <a:pt x="361" y="449"/>
                  <a:pt x="360" y="447"/>
                  <a:pt x="359" y="445"/>
                </a:cubicBezTo>
                <a:cubicBezTo>
                  <a:pt x="354" y="441"/>
                  <a:pt x="352" y="434"/>
                  <a:pt x="350" y="425"/>
                </a:cubicBezTo>
                <a:cubicBezTo>
                  <a:pt x="345" y="407"/>
                  <a:pt x="345" y="393"/>
                  <a:pt x="348" y="387"/>
                </a:cubicBezTo>
                <a:moveTo>
                  <a:pt x="237" y="655"/>
                </a:moveTo>
                <a:cubicBezTo>
                  <a:pt x="239" y="652"/>
                  <a:pt x="251" y="638"/>
                  <a:pt x="275" y="629"/>
                </a:cubicBezTo>
                <a:cubicBezTo>
                  <a:pt x="297" y="622"/>
                  <a:pt x="349" y="605"/>
                  <a:pt x="378" y="584"/>
                </a:cubicBezTo>
                <a:cubicBezTo>
                  <a:pt x="380" y="583"/>
                  <a:pt x="381" y="582"/>
                  <a:pt x="382" y="581"/>
                </a:cubicBezTo>
                <a:cubicBezTo>
                  <a:pt x="385" y="578"/>
                  <a:pt x="389" y="574"/>
                  <a:pt x="394" y="569"/>
                </a:cubicBezTo>
                <a:lnTo>
                  <a:pt x="396" y="567"/>
                </a:lnTo>
                <a:lnTo>
                  <a:pt x="399" y="569"/>
                </a:lnTo>
                <a:cubicBezTo>
                  <a:pt x="424" y="593"/>
                  <a:pt x="452" y="606"/>
                  <a:pt x="478" y="606"/>
                </a:cubicBezTo>
                <a:cubicBezTo>
                  <a:pt x="505" y="606"/>
                  <a:pt x="533" y="595"/>
                  <a:pt x="558" y="572"/>
                </a:cubicBezTo>
                <a:lnTo>
                  <a:pt x="560" y="571"/>
                </a:lnTo>
                <a:lnTo>
                  <a:pt x="566" y="574"/>
                </a:lnTo>
                <a:cubicBezTo>
                  <a:pt x="571" y="578"/>
                  <a:pt x="579" y="584"/>
                  <a:pt x="583" y="586"/>
                </a:cubicBezTo>
                <a:lnTo>
                  <a:pt x="588" y="588"/>
                </a:lnTo>
                <a:lnTo>
                  <a:pt x="587" y="589"/>
                </a:lnTo>
                <a:lnTo>
                  <a:pt x="590" y="590"/>
                </a:lnTo>
                <a:cubicBezTo>
                  <a:pt x="594" y="593"/>
                  <a:pt x="599" y="596"/>
                  <a:pt x="606" y="599"/>
                </a:cubicBezTo>
                <a:cubicBezTo>
                  <a:pt x="612" y="602"/>
                  <a:pt x="617" y="604"/>
                  <a:pt x="622" y="605"/>
                </a:cubicBezTo>
                <a:cubicBezTo>
                  <a:pt x="626" y="606"/>
                  <a:pt x="650" y="615"/>
                  <a:pt x="677" y="627"/>
                </a:cubicBezTo>
                <a:lnTo>
                  <a:pt x="682" y="628"/>
                </a:lnTo>
                <a:cubicBezTo>
                  <a:pt x="709" y="638"/>
                  <a:pt x="720" y="652"/>
                  <a:pt x="721" y="654"/>
                </a:cubicBezTo>
                <a:cubicBezTo>
                  <a:pt x="753" y="700"/>
                  <a:pt x="765" y="787"/>
                  <a:pt x="769" y="835"/>
                </a:cubicBezTo>
                <a:cubicBezTo>
                  <a:pt x="688" y="901"/>
                  <a:pt x="585" y="937"/>
                  <a:pt x="480" y="937"/>
                </a:cubicBezTo>
                <a:cubicBezTo>
                  <a:pt x="374" y="937"/>
                  <a:pt x="272" y="901"/>
                  <a:pt x="190" y="835"/>
                </a:cubicBezTo>
                <a:cubicBezTo>
                  <a:pt x="194" y="787"/>
                  <a:pt x="206" y="701"/>
                  <a:pt x="237" y="655"/>
                </a:cubicBezTo>
              </a:path>
            </a:pathLst>
          </a:cu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textbox 90"/>
          <p:cNvSpPr/>
          <p:nvPr/>
        </p:nvSpPr>
        <p:spPr>
          <a:xfrm>
            <a:off x="9935517" y="3936866"/>
            <a:ext cx="737869" cy="511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10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  <a:endParaRPr lang="Microsoft YaHei" altLang="Microsoft YaHei" sz="1400"/>
          </a:p>
          <a:p>
            <a:pPr marL="132079" algn="l" rtl="0" eaLnBrk="0">
              <a:lnSpc>
                <a:spcPts val="2333"/>
              </a:lnSpc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62%</a:t>
            </a:r>
            <a:endParaRPr lang="Microsoft YaHei" altLang="Microsoft YaHei" sz="1800"/>
          </a:p>
        </p:txBody>
      </p:sp>
      <p:sp>
        <p:nvSpPr>
          <p:cNvPr id="92" name="textbox 92"/>
          <p:cNvSpPr/>
          <p:nvPr/>
        </p:nvSpPr>
        <p:spPr>
          <a:xfrm>
            <a:off x="7350617" y="2831465"/>
            <a:ext cx="737234" cy="511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41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  <a:endParaRPr lang="Microsoft YaHei" altLang="Microsoft YaHei" sz="1400"/>
          </a:p>
          <a:p>
            <a:pPr marL="128904" algn="l" rtl="0" eaLnBrk="0">
              <a:lnSpc>
                <a:spcPts val="2331"/>
              </a:lnSpc>
            </a:pPr>
            <a:r>
              <a:rPr sz="1800" b="1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73%</a:t>
            </a:r>
            <a:endParaRPr lang="Microsoft YaHei" altLang="Microsoft YaHei" sz="1800"/>
          </a:p>
        </p:txBody>
      </p:sp>
      <p:sp>
        <p:nvSpPr>
          <p:cNvPr id="94" name="textbox 94"/>
          <p:cNvSpPr/>
          <p:nvPr/>
        </p:nvSpPr>
        <p:spPr>
          <a:xfrm>
            <a:off x="9025521" y="2831465"/>
            <a:ext cx="736600" cy="511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41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Microsoft YaHei" altLang="Microsoft YaHei" sz="1400"/>
          </a:p>
          <a:p>
            <a:pPr marL="130175" algn="l" rtl="0" eaLnBrk="0">
              <a:lnSpc>
                <a:spcPts val="2331"/>
              </a:lnSpc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67%</a:t>
            </a:r>
            <a:endParaRPr lang="Microsoft YaHei" altLang="Microsoft YaHei" sz="1800"/>
          </a:p>
        </p:txBody>
      </p:sp>
      <p:sp>
        <p:nvSpPr>
          <p:cNvPr id="96" name="textbox 96"/>
          <p:cNvSpPr/>
          <p:nvPr/>
        </p:nvSpPr>
        <p:spPr>
          <a:xfrm>
            <a:off x="6490902" y="3936866"/>
            <a:ext cx="735965" cy="511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10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作息规律</a:t>
            </a:r>
            <a:endParaRPr lang="Microsoft YaHei" altLang="Microsoft YaHei" sz="1400"/>
          </a:p>
          <a:p>
            <a:pPr marL="130175" algn="l" rtl="0" eaLnBrk="0">
              <a:lnSpc>
                <a:spcPts val="2333"/>
              </a:lnSpc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65%</a:t>
            </a:r>
            <a:endParaRPr lang="Microsoft YaHei" altLang="Microsoft YaHei" sz="1800"/>
          </a:p>
        </p:txBody>
      </p:sp>
      <p:sp>
        <p:nvSpPr>
          <p:cNvPr id="98" name="path"/>
          <p:cNvSpPr/>
          <p:nvPr/>
        </p:nvSpPr>
        <p:spPr>
          <a:xfrm>
            <a:off x="665988" y="3899916"/>
            <a:ext cx="583691" cy="536447"/>
          </a:xfrm>
          <a:custGeom>
            <a:rect l="0" t="0" r="0" b="0"/>
            <a:pathLst>
              <a:path w="919" h="844">
                <a:moveTo>
                  <a:pt x="703" y="844"/>
                </a:moveTo>
                <a:cubicBezTo>
                  <a:pt x="669" y="798"/>
                  <a:pt x="615" y="763"/>
                  <a:pt x="549" y="746"/>
                </a:cubicBezTo>
                <a:lnTo>
                  <a:pt x="549" y="733"/>
                </a:lnTo>
                <a:cubicBezTo>
                  <a:pt x="555" y="734"/>
                  <a:pt x="562" y="736"/>
                  <a:pt x="569" y="736"/>
                </a:cubicBezTo>
                <a:cubicBezTo>
                  <a:pt x="624" y="736"/>
                  <a:pt x="661" y="675"/>
                  <a:pt x="663" y="672"/>
                </a:cubicBezTo>
                <a:cubicBezTo>
                  <a:pt x="665" y="669"/>
                  <a:pt x="665" y="664"/>
                  <a:pt x="664" y="661"/>
                </a:cubicBezTo>
                <a:cubicBezTo>
                  <a:pt x="661" y="657"/>
                  <a:pt x="658" y="655"/>
                  <a:pt x="654" y="654"/>
                </a:cubicBezTo>
                <a:cubicBezTo>
                  <a:pt x="641" y="653"/>
                  <a:pt x="632" y="648"/>
                  <a:pt x="623" y="638"/>
                </a:cubicBezTo>
                <a:cubicBezTo>
                  <a:pt x="611" y="624"/>
                  <a:pt x="603" y="602"/>
                  <a:pt x="599" y="578"/>
                </a:cubicBezTo>
                <a:cubicBezTo>
                  <a:pt x="613" y="544"/>
                  <a:pt x="622" y="510"/>
                  <a:pt x="622" y="481"/>
                </a:cubicBezTo>
                <a:cubicBezTo>
                  <a:pt x="622" y="370"/>
                  <a:pt x="566" y="277"/>
                  <a:pt x="491" y="257"/>
                </a:cubicBezTo>
                <a:cubicBezTo>
                  <a:pt x="440" y="252"/>
                  <a:pt x="426" y="255"/>
                  <a:pt x="407" y="264"/>
                </a:cubicBezTo>
                <a:cubicBezTo>
                  <a:pt x="341" y="295"/>
                  <a:pt x="296" y="382"/>
                  <a:pt x="296" y="481"/>
                </a:cubicBezTo>
                <a:cubicBezTo>
                  <a:pt x="296" y="510"/>
                  <a:pt x="305" y="543"/>
                  <a:pt x="319" y="577"/>
                </a:cubicBezTo>
                <a:cubicBezTo>
                  <a:pt x="314" y="601"/>
                  <a:pt x="307" y="624"/>
                  <a:pt x="294" y="638"/>
                </a:cubicBezTo>
                <a:cubicBezTo>
                  <a:pt x="286" y="648"/>
                  <a:pt x="276" y="653"/>
                  <a:pt x="264" y="654"/>
                </a:cubicBezTo>
                <a:cubicBezTo>
                  <a:pt x="260" y="655"/>
                  <a:pt x="256" y="657"/>
                  <a:pt x="254" y="661"/>
                </a:cubicBezTo>
                <a:cubicBezTo>
                  <a:pt x="252" y="664"/>
                  <a:pt x="252" y="669"/>
                  <a:pt x="254" y="672"/>
                </a:cubicBezTo>
                <a:cubicBezTo>
                  <a:pt x="256" y="675"/>
                  <a:pt x="293" y="736"/>
                  <a:pt x="349" y="736"/>
                </a:cubicBezTo>
                <a:lnTo>
                  <a:pt x="349" y="736"/>
                </a:lnTo>
                <a:cubicBezTo>
                  <a:pt x="356" y="736"/>
                  <a:pt x="363" y="734"/>
                  <a:pt x="371" y="732"/>
                </a:cubicBezTo>
                <a:lnTo>
                  <a:pt x="371" y="745"/>
                </a:lnTo>
                <a:cubicBezTo>
                  <a:pt x="304" y="762"/>
                  <a:pt x="249" y="798"/>
                  <a:pt x="215" y="844"/>
                </a:cubicBezTo>
                <a:cubicBezTo>
                  <a:pt x="86" y="763"/>
                  <a:pt x="0" y="620"/>
                  <a:pt x="0" y="457"/>
                </a:cubicBezTo>
                <a:cubicBezTo>
                  <a:pt x="0" y="205"/>
                  <a:pt x="206" y="0"/>
                  <a:pt x="459" y="0"/>
                </a:cubicBezTo>
                <a:cubicBezTo>
                  <a:pt x="712" y="0"/>
                  <a:pt x="919" y="205"/>
                  <a:pt x="919" y="457"/>
                </a:cubicBezTo>
                <a:cubicBezTo>
                  <a:pt x="919" y="620"/>
                  <a:pt x="832" y="763"/>
                  <a:pt x="703" y="844"/>
                </a:cubicBezTo>
              </a:path>
            </a:pathLst>
          </a:custGeom>
          <a:solidFill>
            <a:srgbClr val="F3828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textbox 100"/>
          <p:cNvSpPr/>
          <p:nvPr/>
        </p:nvSpPr>
        <p:spPr>
          <a:xfrm>
            <a:off x="8488035" y="5897378"/>
            <a:ext cx="655955" cy="473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1"/>
              </a:lnSpc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无不良嗜好</a:t>
            </a:r>
            <a:endParaRPr lang="Microsoft YaHei" altLang="Microsoft YaHei" sz="900"/>
          </a:p>
          <a:p>
            <a:pPr marL="201929" indent="-109220" algn="l" rtl="0" eaLnBrk="0">
              <a:lnSpc>
                <a:spcPct val="108000"/>
              </a:lnSpc>
              <a:spcBef>
                <a:spcPts val="38"/>
              </a:spcBef>
            </a:pPr>
            <a:r>
              <a:rPr sz="900" kern="0" spc="-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（赌博酗酒 </a:t>
            </a: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等）</a:t>
            </a:r>
            <a:endParaRPr lang="Microsoft YaHei" altLang="Microsoft YaHei" sz="900"/>
          </a:p>
        </p:txBody>
      </p:sp>
      <p:sp>
        <p:nvSpPr>
          <p:cNvPr id="102" name="textbox 102"/>
          <p:cNvSpPr/>
          <p:nvPr/>
        </p:nvSpPr>
        <p:spPr>
          <a:xfrm>
            <a:off x="7872755" y="2269058"/>
            <a:ext cx="1659889" cy="186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8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b="1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国民对健康的定义 Top5</a:t>
            </a:r>
            <a:endParaRPr lang="Microsoft YaHei" altLang="Microsoft YaHei" sz="1200"/>
          </a:p>
        </p:txBody>
      </p:sp>
      <p:pic>
        <p:nvPicPr>
          <p:cNvPr id="104" name="picture 1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sp>
        <p:nvSpPr>
          <p:cNvPr id="106" name="textbox 106"/>
          <p:cNvSpPr/>
          <p:nvPr/>
        </p:nvSpPr>
        <p:spPr>
          <a:xfrm>
            <a:off x="6449690" y="6049778"/>
            <a:ext cx="1268730" cy="172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7"/>
              </a:lnSpc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有精气神儿</a:t>
            </a:r>
            <a:r>
              <a:rPr sz="900" kern="0" spc="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能吃能睡</a:t>
            </a:r>
            <a:endParaRPr lang="Microsoft YaHei" altLang="Microsoft YaHei" sz="900"/>
          </a:p>
        </p:txBody>
      </p:sp>
      <p:pic>
        <p:nvPicPr>
          <p:cNvPr id="108" name="picture 10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7866248" y="5973578"/>
            <a:ext cx="530859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55"/>
              </a:lnSpc>
            </a:pPr>
            <a:endParaRPr lang="Arial" altLang="Arial" sz="100"/>
          </a:p>
          <a:p>
            <a:pPr marL="12700" algn="l" rtl="0" eaLnBrk="0">
              <a:lnSpc>
                <a:spcPct val="109000"/>
              </a:lnSpc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体检生理</a:t>
            </a: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机能正常</a:t>
            </a:r>
            <a:endParaRPr lang="Microsoft YaHei" altLang="Microsoft YaHei" sz="900"/>
          </a:p>
        </p:txBody>
      </p:sp>
      <p:sp>
        <p:nvSpPr>
          <p:cNvPr id="112" name="textbox 112"/>
          <p:cNvSpPr/>
          <p:nvPr/>
        </p:nvSpPr>
        <p:spPr>
          <a:xfrm>
            <a:off x="9246352" y="5973578"/>
            <a:ext cx="529590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39700" algn="l" rtl="0" eaLnBrk="0">
              <a:lnSpc>
                <a:spcPts val="1157"/>
              </a:lnSpc>
            </a:pPr>
            <a:r>
              <a:rPr sz="9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平时</a:t>
            </a:r>
            <a:endParaRPr lang="Microsoft YaHei" altLang="Microsoft YaHei" sz="900"/>
          </a:p>
          <a:p>
            <a:pPr marL="12700" algn="l" rtl="0" eaLnBrk="0">
              <a:lnSpc>
                <a:spcPts val="1152"/>
              </a:lnSpc>
              <a:spcBef>
                <a:spcPts val="42"/>
              </a:spcBef>
            </a:pP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无痛无病</a:t>
            </a:r>
            <a:endParaRPr lang="Microsoft YaHei" altLang="Microsoft YaHei" sz="900"/>
          </a:p>
        </p:txBody>
      </p:sp>
      <p:sp>
        <p:nvSpPr>
          <p:cNvPr id="114" name="textbox 114"/>
          <p:cNvSpPr/>
          <p:nvPr/>
        </p:nvSpPr>
        <p:spPr>
          <a:xfrm>
            <a:off x="5850113" y="5973578"/>
            <a:ext cx="528319" cy="3251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17"/>
              </a:lnSpc>
            </a:pPr>
            <a:endParaRPr lang="Arial" altLang="Arial" sz="100"/>
          </a:p>
          <a:p>
            <a:pPr marL="12700" indent="60325" algn="l" rtl="0" eaLnBrk="0">
              <a:lnSpc>
                <a:spcPct val="109000"/>
              </a:lnSpc>
            </a:pP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气色好</a:t>
            </a: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面色红润</a:t>
            </a:r>
            <a:endParaRPr lang="Microsoft YaHei" altLang="Microsoft YaHei" sz="900"/>
          </a:p>
        </p:txBody>
      </p:sp>
      <p:pic>
        <p:nvPicPr>
          <p:cNvPr id="116" name="picture 1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118" name="picture 1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120" name="textbox 120"/>
          <p:cNvSpPr/>
          <p:nvPr/>
        </p:nvSpPr>
        <p:spPr>
          <a:xfrm>
            <a:off x="10625449" y="5973578"/>
            <a:ext cx="403859" cy="3251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17"/>
              </a:lnSpc>
            </a:pPr>
            <a:endParaRPr lang="Arial" altLang="Arial" sz="100"/>
          </a:p>
          <a:p>
            <a:pPr marL="12700" indent="1270" algn="l" rtl="0" eaLnBrk="0">
              <a:lnSpc>
                <a:spcPct val="109000"/>
              </a:lnSpc>
            </a:pP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身材好</a:t>
            </a:r>
            <a:r>
              <a:rPr sz="900" kern="0" spc="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有肌肉</a:t>
            </a:r>
            <a:endParaRPr lang="Microsoft YaHei" altLang="Microsoft YaHei" sz="900"/>
          </a:p>
        </p:txBody>
      </p:sp>
      <p:sp>
        <p:nvSpPr>
          <p:cNvPr id="122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textbox 124"/>
          <p:cNvSpPr/>
          <p:nvPr/>
        </p:nvSpPr>
        <p:spPr>
          <a:xfrm>
            <a:off x="9914631" y="6049778"/>
            <a:ext cx="530225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0"/>
              </a:lnSpc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有道德感</a:t>
            </a:r>
            <a:endParaRPr lang="Microsoft YaHei" altLang="Microsoft YaHei" sz="900"/>
          </a:p>
        </p:txBody>
      </p:sp>
      <p:pic>
        <p:nvPicPr>
          <p:cNvPr id="126" name="picture 12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779008" y="5864161"/>
            <a:ext cx="5375147" cy="9525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5979130" y="4910083"/>
            <a:ext cx="280034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1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60%</a:t>
            </a:r>
            <a:endParaRPr lang="Microsoft YaHei" altLang="Microsoft YaHei" sz="900"/>
          </a:p>
        </p:txBody>
      </p:sp>
      <p:sp>
        <p:nvSpPr>
          <p:cNvPr id="130" name="textbox 130"/>
          <p:cNvSpPr/>
          <p:nvPr/>
        </p:nvSpPr>
        <p:spPr>
          <a:xfrm>
            <a:off x="6654655" y="4964840"/>
            <a:ext cx="276859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7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55%</a:t>
            </a:r>
            <a:endParaRPr lang="Microsoft YaHei" altLang="Microsoft YaHei" sz="900"/>
          </a:p>
        </p:txBody>
      </p:sp>
      <p:sp>
        <p:nvSpPr>
          <p:cNvPr id="132" name="textbox 132"/>
          <p:cNvSpPr/>
          <p:nvPr/>
        </p:nvSpPr>
        <p:spPr>
          <a:xfrm>
            <a:off x="7998798" y="4990855"/>
            <a:ext cx="276859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53%</a:t>
            </a:r>
            <a:endParaRPr lang="Microsoft YaHei" altLang="Microsoft YaHei" sz="900"/>
          </a:p>
        </p:txBody>
      </p:sp>
      <p:sp>
        <p:nvSpPr>
          <p:cNvPr id="134" name="textbox 134"/>
          <p:cNvSpPr/>
          <p:nvPr/>
        </p:nvSpPr>
        <p:spPr>
          <a:xfrm>
            <a:off x="7326714" y="4966344"/>
            <a:ext cx="276859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1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55%</a:t>
            </a:r>
            <a:endParaRPr lang="Microsoft YaHei" altLang="Microsoft YaHei" sz="900"/>
          </a:p>
        </p:txBody>
      </p:sp>
      <p:sp>
        <p:nvSpPr>
          <p:cNvPr id="136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" name="rect"/>
          <p:cNvSpPr/>
          <p:nvPr/>
        </p:nvSpPr>
        <p:spPr>
          <a:xfrm>
            <a:off x="11009248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0" name="rect"/>
          <p:cNvSpPr/>
          <p:nvPr/>
        </p:nvSpPr>
        <p:spPr>
          <a:xfrm>
            <a:off x="11644756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textbox 142"/>
          <p:cNvSpPr/>
          <p:nvPr/>
        </p:nvSpPr>
        <p:spPr>
          <a:xfrm>
            <a:off x="527606" y="1004449"/>
            <a:ext cx="10113009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68"/>
              </a:lnSpc>
            </a:pPr>
            <a:endParaRPr lang="Arial" altLang="Arial" sz="100"/>
          </a:p>
          <a:p>
            <a:pPr marL="12700" indent="1905" algn="l" rtl="0" eaLnBrk="0">
              <a:lnSpc>
                <a:spcPct val="105000"/>
              </a:lnSpc>
            </a:pP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人们对自身健康状态也提出了更高要求和期待，仅有</a:t>
            </a:r>
            <a:r>
              <a:rPr sz="15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11.0%的受访者表示，</a:t>
            </a:r>
            <a:r>
              <a:rPr sz="1500" kern="0" spc="4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对自己目前的健康状况“十分满意”。</a:t>
            </a:r>
            <a:r>
              <a:rPr sz="15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整体而言，</a:t>
            </a:r>
            <a:r>
              <a:rPr sz="1500" kern="0" spc="1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61.3%的受访者对自己的健康状况“较为满意</a:t>
            </a:r>
            <a:r>
              <a:rPr sz="1500" kern="0" spc="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”。其中，</a:t>
            </a:r>
            <a:r>
              <a:rPr sz="1500" kern="0" spc="1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kern="0" spc="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男性对自己健康状况的满意度略高于女性。</a:t>
            </a:r>
            <a:endParaRPr lang="Microsoft YaHei" altLang="Microsoft YaHei" sz="1500"/>
          </a:p>
        </p:txBody>
      </p:sp>
      <p:graphicFrame>
        <p:nvGraphicFramePr>
          <p:cNvPr id="144" name="table 144"/>
          <p:cNvGraphicFramePr>
            <a:graphicFrameLocks noGrp="1"/>
          </p:cNvGraphicFramePr>
          <p:nvPr/>
        </p:nvGraphicFramePr>
        <p:xfrm>
          <a:off x="5940361" y="2912173"/>
          <a:ext cx="2224405" cy="1807845"/>
        </p:xfrm>
        <a:graphic>
          <a:graphicData uri="http://schemas.openxmlformats.org/drawingml/2006/table">
            <a:tbl>
              <a:tblPr/>
              <a:tblGrid>
                <a:gridCol w="2224405"/>
              </a:tblGrid>
              <a:tr h="17983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038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83000"/>
                        </a:lnSpc>
                      </a:pPr>
                      <a:r>
                        <a:rPr sz="1200" b="1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4-5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46" name="table 146"/>
          <p:cNvGraphicFramePr>
            <a:graphicFrameLocks noGrp="1"/>
          </p:cNvGraphicFramePr>
          <p:nvPr/>
        </p:nvGraphicFramePr>
        <p:xfrm>
          <a:off x="8852725" y="2892361"/>
          <a:ext cx="2200909" cy="1805939"/>
        </p:xfrm>
        <a:graphic>
          <a:graphicData uri="http://schemas.openxmlformats.org/drawingml/2006/table">
            <a:tbl>
              <a:tblPr/>
              <a:tblGrid>
                <a:gridCol w="2200909"/>
              </a:tblGrid>
              <a:tr h="17964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12" name="group 12"/>
          <p:cNvGrpSpPr/>
          <p:nvPr/>
        </p:nvGrpSpPr>
        <p:grpSpPr>
          <a:xfrm rot="21600000">
            <a:off x="6269815" y="3061589"/>
            <a:ext cx="1528746" cy="1509140"/>
            <a:chExt cx="1528746" cy="1509140"/>
          </a:xfrm>
        </p:grpSpPr>
        <p:sp>
          <p:nvSpPr>
            <p:cNvPr id="148" name="path"/>
            <p:cNvSpPr/>
            <p:nvPr/>
          </p:nvSpPr>
          <p:spPr>
            <a:xfrm>
              <a:off x="222932" y="5969"/>
              <a:ext cx="1305813" cy="1503171"/>
            </a:xfrm>
            <a:custGeom>
              <a:rect l="0" t="0" r="0" b="0"/>
              <a:pathLst>
                <a:path w="2056" h="2367">
                  <a:moveTo>
                    <a:pt x="872" y="0"/>
                  </a:moveTo>
                  <a:cubicBezTo>
                    <a:pt x="1526" y="0"/>
                    <a:pt x="2056" y="530"/>
                    <a:pt x="2056" y="1183"/>
                  </a:cubicBezTo>
                  <a:cubicBezTo>
                    <a:pt x="2056" y="1837"/>
                    <a:pt x="1526" y="2367"/>
                    <a:pt x="872" y="2367"/>
                  </a:cubicBezTo>
                  <a:cubicBezTo>
                    <a:pt x="541" y="2367"/>
                    <a:pt x="224" y="2227"/>
                    <a:pt x="0" y="1982"/>
                  </a:cubicBezTo>
                  <a:lnTo>
                    <a:pt x="349" y="1663"/>
                  </a:lnTo>
                  <a:cubicBezTo>
                    <a:pt x="613" y="1952"/>
                    <a:pt x="1063" y="1972"/>
                    <a:pt x="1352" y="1707"/>
                  </a:cubicBezTo>
                  <a:cubicBezTo>
                    <a:pt x="1641" y="1442"/>
                    <a:pt x="1661" y="993"/>
                    <a:pt x="1396" y="703"/>
                  </a:cubicBezTo>
                  <a:cubicBezTo>
                    <a:pt x="1262" y="557"/>
                    <a:pt x="1072" y="473"/>
                    <a:pt x="872" y="473"/>
                  </a:cubicBezTo>
                  <a:lnTo>
                    <a:pt x="872" y="0"/>
                  </a:lnTo>
                  <a:close/>
                </a:path>
              </a:pathLst>
            </a:custGeom>
            <a:solidFill>
              <a:srgbClr val="1EC8F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0" y="0"/>
              <a:ext cx="763444" cy="1259077"/>
            </a:xfrm>
            <a:custGeom>
              <a:rect l="0" t="0" r="0" b="0"/>
              <a:pathLst>
                <a:path w="1202" h="1982">
                  <a:moveTo>
                    <a:pt x="329" y="1982"/>
                  </a:moveTo>
                  <a:cubicBezTo>
                    <a:pt x="-111" y="1500"/>
                    <a:pt x="-78" y="752"/>
                    <a:pt x="403" y="310"/>
                  </a:cubicBezTo>
                  <a:cubicBezTo>
                    <a:pt x="621" y="110"/>
                    <a:pt x="906" y="0"/>
                    <a:pt x="1202" y="0"/>
                  </a:cubicBezTo>
                  <a:lnTo>
                    <a:pt x="1202" y="473"/>
                  </a:lnTo>
                  <a:cubicBezTo>
                    <a:pt x="810" y="473"/>
                    <a:pt x="492" y="791"/>
                    <a:pt x="492" y="1183"/>
                  </a:cubicBezTo>
                  <a:cubicBezTo>
                    <a:pt x="492" y="1360"/>
                    <a:pt x="558" y="1531"/>
                    <a:pt x="678" y="1662"/>
                  </a:cubicBezTo>
                  <a:lnTo>
                    <a:pt x="329" y="1982"/>
                  </a:lnTo>
                  <a:close/>
                </a:path>
              </a:pathLst>
            </a:custGeom>
            <a:solidFill>
              <a:srgbClr val="F2F2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466264" y="449707"/>
              <a:ext cx="609600" cy="609599"/>
            </a:xfrm>
            <a:custGeom>
              <a:rect l="0" t="0" r="0" b="0"/>
              <a:pathLst>
                <a:path w="960" h="959">
                  <a:moveTo>
                    <a:pt x="480" y="0"/>
                  </a:moveTo>
                  <a:cubicBezTo>
                    <a:pt x="215" y="0"/>
                    <a:pt x="0" y="215"/>
                    <a:pt x="0" y="480"/>
                  </a:cubicBezTo>
                  <a:cubicBezTo>
                    <a:pt x="0" y="744"/>
                    <a:pt x="215" y="959"/>
                    <a:pt x="480" y="959"/>
                  </a:cubicBezTo>
                  <a:cubicBezTo>
                    <a:pt x="744" y="959"/>
                    <a:pt x="960" y="744"/>
                    <a:pt x="960" y="480"/>
                  </a:cubicBezTo>
                  <a:cubicBezTo>
                    <a:pt x="960" y="215"/>
                    <a:pt x="744" y="0"/>
                    <a:pt x="480" y="0"/>
                  </a:cubicBezTo>
                  <a:moveTo>
                    <a:pt x="348" y="388"/>
                  </a:moveTo>
                  <a:lnTo>
                    <a:pt x="349" y="387"/>
                  </a:lnTo>
                  <a:cubicBezTo>
                    <a:pt x="353" y="384"/>
                    <a:pt x="355" y="380"/>
                    <a:pt x="354" y="375"/>
                  </a:cubicBezTo>
                  <a:cubicBezTo>
                    <a:pt x="345" y="317"/>
                    <a:pt x="351" y="293"/>
                    <a:pt x="353" y="287"/>
                  </a:cubicBezTo>
                  <a:cubicBezTo>
                    <a:pt x="370" y="235"/>
                    <a:pt x="423" y="211"/>
                    <a:pt x="433" y="207"/>
                  </a:cubicBezTo>
                  <a:cubicBezTo>
                    <a:pt x="436" y="206"/>
                    <a:pt x="440" y="204"/>
                    <a:pt x="444" y="204"/>
                  </a:cubicBezTo>
                  <a:lnTo>
                    <a:pt x="445" y="203"/>
                  </a:lnTo>
                  <a:lnTo>
                    <a:pt x="454" y="203"/>
                  </a:lnTo>
                  <a:lnTo>
                    <a:pt x="454" y="204"/>
                  </a:lnTo>
                  <a:lnTo>
                    <a:pt x="456" y="203"/>
                  </a:lnTo>
                  <a:cubicBezTo>
                    <a:pt x="457" y="203"/>
                    <a:pt x="459" y="203"/>
                    <a:pt x="461" y="203"/>
                  </a:cubicBezTo>
                  <a:lnTo>
                    <a:pt x="463" y="202"/>
                  </a:lnTo>
                  <a:cubicBezTo>
                    <a:pt x="465" y="202"/>
                    <a:pt x="485" y="205"/>
                    <a:pt x="516" y="214"/>
                  </a:cubicBezTo>
                  <a:lnTo>
                    <a:pt x="538" y="222"/>
                  </a:lnTo>
                  <a:cubicBezTo>
                    <a:pt x="576" y="233"/>
                    <a:pt x="594" y="254"/>
                    <a:pt x="598" y="259"/>
                  </a:cubicBezTo>
                  <a:cubicBezTo>
                    <a:pt x="629" y="294"/>
                    <a:pt x="621" y="348"/>
                    <a:pt x="613" y="376"/>
                  </a:cubicBezTo>
                  <a:cubicBezTo>
                    <a:pt x="612" y="380"/>
                    <a:pt x="612" y="383"/>
                    <a:pt x="614" y="386"/>
                  </a:cubicBezTo>
                  <a:lnTo>
                    <a:pt x="616" y="388"/>
                  </a:lnTo>
                  <a:cubicBezTo>
                    <a:pt x="618" y="391"/>
                    <a:pt x="621" y="403"/>
                    <a:pt x="614" y="428"/>
                  </a:cubicBezTo>
                  <a:cubicBezTo>
                    <a:pt x="612" y="436"/>
                    <a:pt x="610" y="442"/>
                    <a:pt x="605" y="446"/>
                  </a:cubicBezTo>
                  <a:cubicBezTo>
                    <a:pt x="604" y="448"/>
                    <a:pt x="603" y="450"/>
                    <a:pt x="602" y="453"/>
                  </a:cubicBezTo>
                  <a:cubicBezTo>
                    <a:pt x="592" y="515"/>
                    <a:pt x="536" y="584"/>
                    <a:pt x="478" y="584"/>
                  </a:cubicBezTo>
                  <a:cubicBezTo>
                    <a:pt x="428" y="584"/>
                    <a:pt x="372" y="520"/>
                    <a:pt x="362" y="453"/>
                  </a:cubicBezTo>
                  <a:cubicBezTo>
                    <a:pt x="361" y="450"/>
                    <a:pt x="360" y="448"/>
                    <a:pt x="358" y="446"/>
                  </a:cubicBezTo>
                  <a:cubicBezTo>
                    <a:pt x="354" y="442"/>
                    <a:pt x="351" y="435"/>
                    <a:pt x="350" y="426"/>
                  </a:cubicBezTo>
                  <a:cubicBezTo>
                    <a:pt x="345" y="408"/>
                    <a:pt x="344" y="394"/>
                    <a:pt x="348" y="388"/>
                  </a:cubicBezTo>
                  <a:moveTo>
                    <a:pt x="237" y="656"/>
                  </a:moveTo>
                  <a:cubicBezTo>
                    <a:pt x="239" y="654"/>
                    <a:pt x="251" y="640"/>
                    <a:pt x="275" y="630"/>
                  </a:cubicBezTo>
                  <a:cubicBezTo>
                    <a:pt x="297" y="624"/>
                    <a:pt x="350" y="606"/>
                    <a:pt x="378" y="586"/>
                  </a:cubicBezTo>
                  <a:cubicBezTo>
                    <a:pt x="380" y="585"/>
                    <a:pt x="381" y="583"/>
                    <a:pt x="382" y="582"/>
                  </a:cubicBezTo>
                  <a:cubicBezTo>
                    <a:pt x="385" y="579"/>
                    <a:pt x="389" y="575"/>
                    <a:pt x="393" y="570"/>
                  </a:cubicBezTo>
                  <a:lnTo>
                    <a:pt x="396" y="568"/>
                  </a:lnTo>
                  <a:lnTo>
                    <a:pt x="399" y="570"/>
                  </a:lnTo>
                  <a:cubicBezTo>
                    <a:pt x="424" y="594"/>
                    <a:pt x="452" y="608"/>
                    <a:pt x="478" y="608"/>
                  </a:cubicBezTo>
                  <a:cubicBezTo>
                    <a:pt x="505" y="608"/>
                    <a:pt x="533" y="596"/>
                    <a:pt x="558" y="574"/>
                  </a:cubicBezTo>
                  <a:lnTo>
                    <a:pt x="560" y="572"/>
                  </a:lnTo>
                  <a:lnTo>
                    <a:pt x="566" y="575"/>
                  </a:lnTo>
                  <a:cubicBezTo>
                    <a:pt x="570" y="579"/>
                    <a:pt x="579" y="585"/>
                    <a:pt x="583" y="587"/>
                  </a:cubicBezTo>
                  <a:lnTo>
                    <a:pt x="588" y="590"/>
                  </a:lnTo>
                  <a:lnTo>
                    <a:pt x="587" y="590"/>
                  </a:lnTo>
                  <a:lnTo>
                    <a:pt x="590" y="591"/>
                  </a:lnTo>
                  <a:cubicBezTo>
                    <a:pt x="594" y="594"/>
                    <a:pt x="600" y="597"/>
                    <a:pt x="605" y="600"/>
                  </a:cubicBezTo>
                  <a:cubicBezTo>
                    <a:pt x="611" y="603"/>
                    <a:pt x="617" y="605"/>
                    <a:pt x="622" y="607"/>
                  </a:cubicBezTo>
                  <a:cubicBezTo>
                    <a:pt x="626" y="608"/>
                    <a:pt x="650" y="616"/>
                    <a:pt x="677" y="628"/>
                  </a:cubicBezTo>
                  <a:lnTo>
                    <a:pt x="682" y="630"/>
                  </a:lnTo>
                  <a:cubicBezTo>
                    <a:pt x="709" y="640"/>
                    <a:pt x="720" y="654"/>
                    <a:pt x="721" y="656"/>
                  </a:cubicBezTo>
                  <a:cubicBezTo>
                    <a:pt x="753" y="702"/>
                    <a:pt x="765" y="789"/>
                    <a:pt x="769" y="837"/>
                  </a:cubicBezTo>
                  <a:cubicBezTo>
                    <a:pt x="687" y="903"/>
                    <a:pt x="584" y="940"/>
                    <a:pt x="480" y="940"/>
                  </a:cubicBezTo>
                  <a:cubicBezTo>
                    <a:pt x="374" y="940"/>
                    <a:pt x="272" y="903"/>
                    <a:pt x="190" y="837"/>
                  </a:cubicBezTo>
                  <a:cubicBezTo>
                    <a:pt x="194" y="789"/>
                    <a:pt x="206" y="702"/>
                    <a:pt x="237" y="656"/>
                  </a:cubicBezTo>
                </a:path>
              </a:pathLst>
            </a:custGeom>
            <a:solidFill>
              <a:srgbClr val="1EC8F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9190149" y="3042030"/>
            <a:ext cx="1521792" cy="1507489"/>
            <a:chExt cx="1521792" cy="1507489"/>
          </a:xfrm>
        </p:grpSpPr>
        <p:sp>
          <p:nvSpPr>
            <p:cNvPr id="154" name="path"/>
            <p:cNvSpPr/>
            <p:nvPr/>
          </p:nvSpPr>
          <p:spPr>
            <a:xfrm>
              <a:off x="347804" y="4317"/>
              <a:ext cx="1173988" cy="1503172"/>
            </a:xfrm>
            <a:custGeom>
              <a:rect l="0" t="0" r="0" b="0"/>
              <a:pathLst>
                <a:path w="1848" h="2367">
                  <a:moveTo>
                    <a:pt x="665" y="0"/>
                  </a:moveTo>
                  <a:cubicBezTo>
                    <a:pt x="1319" y="0"/>
                    <a:pt x="1848" y="530"/>
                    <a:pt x="1848" y="1183"/>
                  </a:cubicBezTo>
                  <a:cubicBezTo>
                    <a:pt x="1848" y="1837"/>
                    <a:pt x="1319" y="2367"/>
                    <a:pt x="665" y="2367"/>
                  </a:cubicBezTo>
                  <a:cubicBezTo>
                    <a:pt x="428" y="2367"/>
                    <a:pt x="196" y="2295"/>
                    <a:pt x="0" y="2162"/>
                  </a:cubicBezTo>
                  <a:lnTo>
                    <a:pt x="266" y="1771"/>
                  </a:lnTo>
                  <a:cubicBezTo>
                    <a:pt x="590" y="1991"/>
                    <a:pt x="1032" y="1907"/>
                    <a:pt x="1252" y="1582"/>
                  </a:cubicBezTo>
                  <a:cubicBezTo>
                    <a:pt x="1472" y="1258"/>
                    <a:pt x="1388" y="816"/>
                    <a:pt x="1064" y="596"/>
                  </a:cubicBezTo>
                  <a:cubicBezTo>
                    <a:pt x="946" y="516"/>
                    <a:pt x="807" y="473"/>
                    <a:pt x="665" y="473"/>
                  </a:cubicBezTo>
                  <a:lnTo>
                    <a:pt x="665" y="0"/>
                  </a:lnTo>
                  <a:close/>
                </a:path>
              </a:pathLst>
            </a:custGeom>
            <a:solidFill>
              <a:srgbClr val="F5959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0" y="0"/>
              <a:ext cx="755854" cy="1373123"/>
            </a:xfrm>
            <a:custGeom>
              <a:rect l="0" t="0" r="0" b="0"/>
              <a:pathLst>
                <a:path w="1190" h="2162">
                  <a:moveTo>
                    <a:pt x="525" y="2162"/>
                  </a:moveTo>
                  <a:cubicBezTo>
                    <a:pt x="-15" y="1795"/>
                    <a:pt x="-155" y="1058"/>
                    <a:pt x="211" y="518"/>
                  </a:cubicBezTo>
                  <a:cubicBezTo>
                    <a:pt x="431" y="193"/>
                    <a:pt x="798" y="0"/>
                    <a:pt x="1190" y="0"/>
                  </a:cubicBezTo>
                  <a:lnTo>
                    <a:pt x="1190" y="473"/>
                  </a:lnTo>
                  <a:cubicBezTo>
                    <a:pt x="798" y="473"/>
                    <a:pt x="480" y="791"/>
                    <a:pt x="480" y="1183"/>
                  </a:cubicBezTo>
                  <a:cubicBezTo>
                    <a:pt x="480" y="1418"/>
                    <a:pt x="596" y="1638"/>
                    <a:pt x="791" y="1770"/>
                  </a:cubicBezTo>
                  <a:lnTo>
                    <a:pt x="525" y="2162"/>
                  </a:lnTo>
                  <a:close/>
                </a:path>
              </a:pathLst>
            </a:custGeom>
            <a:solidFill>
              <a:srgbClr val="F2F2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72009" y="484505"/>
              <a:ext cx="582167" cy="537971"/>
            </a:xfrm>
            <a:custGeom>
              <a:rect l="0" t="0" r="0" b="0"/>
              <a:pathLst>
                <a:path w="916" h="845">
                  <a:moveTo>
                    <a:pt x="701" y="847"/>
                  </a:moveTo>
                  <a:cubicBezTo>
                    <a:pt x="668" y="800"/>
                    <a:pt x="613" y="765"/>
                    <a:pt x="547" y="748"/>
                  </a:cubicBezTo>
                  <a:lnTo>
                    <a:pt x="547" y="735"/>
                  </a:lnTo>
                  <a:cubicBezTo>
                    <a:pt x="554" y="737"/>
                    <a:pt x="560" y="738"/>
                    <a:pt x="567" y="738"/>
                  </a:cubicBezTo>
                  <a:cubicBezTo>
                    <a:pt x="623" y="738"/>
                    <a:pt x="660" y="677"/>
                    <a:pt x="661" y="674"/>
                  </a:cubicBezTo>
                  <a:cubicBezTo>
                    <a:pt x="664" y="671"/>
                    <a:pt x="664" y="666"/>
                    <a:pt x="662" y="663"/>
                  </a:cubicBezTo>
                  <a:cubicBezTo>
                    <a:pt x="660" y="659"/>
                    <a:pt x="656" y="656"/>
                    <a:pt x="652" y="656"/>
                  </a:cubicBezTo>
                  <a:cubicBezTo>
                    <a:pt x="640" y="655"/>
                    <a:pt x="630" y="650"/>
                    <a:pt x="622" y="640"/>
                  </a:cubicBezTo>
                  <a:cubicBezTo>
                    <a:pt x="609" y="625"/>
                    <a:pt x="602" y="603"/>
                    <a:pt x="598" y="579"/>
                  </a:cubicBezTo>
                  <a:cubicBezTo>
                    <a:pt x="611" y="546"/>
                    <a:pt x="620" y="512"/>
                    <a:pt x="620" y="482"/>
                  </a:cubicBezTo>
                  <a:cubicBezTo>
                    <a:pt x="620" y="371"/>
                    <a:pt x="565" y="278"/>
                    <a:pt x="490" y="258"/>
                  </a:cubicBezTo>
                  <a:cubicBezTo>
                    <a:pt x="439" y="252"/>
                    <a:pt x="425" y="255"/>
                    <a:pt x="406" y="265"/>
                  </a:cubicBezTo>
                  <a:cubicBezTo>
                    <a:pt x="340" y="296"/>
                    <a:pt x="295" y="383"/>
                    <a:pt x="295" y="482"/>
                  </a:cubicBezTo>
                  <a:cubicBezTo>
                    <a:pt x="295" y="511"/>
                    <a:pt x="304" y="544"/>
                    <a:pt x="318" y="578"/>
                  </a:cubicBezTo>
                  <a:cubicBezTo>
                    <a:pt x="313" y="603"/>
                    <a:pt x="306" y="626"/>
                    <a:pt x="294" y="640"/>
                  </a:cubicBezTo>
                  <a:cubicBezTo>
                    <a:pt x="285" y="650"/>
                    <a:pt x="275" y="655"/>
                    <a:pt x="263" y="656"/>
                  </a:cubicBezTo>
                  <a:cubicBezTo>
                    <a:pt x="259" y="656"/>
                    <a:pt x="255" y="659"/>
                    <a:pt x="253" y="663"/>
                  </a:cubicBezTo>
                  <a:cubicBezTo>
                    <a:pt x="252" y="666"/>
                    <a:pt x="252" y="671"/>
                    <a:pt x="254" y="674"/>
                  </a:cubicBezTo>
                  <a:cubicBezTo>
                    <a:pt x="255" y="677"/>
                    <a:pt x="293" y="738"/>
                    <a:pt x="348" y="738"/>
                  </a:cubicBezTo>
                  <a:lnTo>
                    <a:pt x="348" y="738"/>
                  </a:lnTo>
                  <a:cubicBezTo>
                    <a:pt x="355" y="738"/>
                    <a:pt x="363" y="737"/>
                    <a:pt x="370" y="734"/>
                  </a:cubicBezTo>
                  <a:lnTo>
                    <a:pt x="370" y="748"/>
                  </a:lnTo>
                  <a:cubicBezTo>
                    <a:pt x="303" y="765"/>
                    <a:pt x="248" y="800"/>
                    <a:pt x="215" y="847"/>
                  </a:cubicBezTo>
                  <a:cubicBezTo>
                    <a:pt x="86" y="765"/>
                    <a:pt x="0" y="622"/>
                    <a:pt x="0" y="458"/>
                  </a:cubicBezTo>
                  <a:cubicBezTo>
                    <a:pt x="0" y="205"/>
                    <a:pt x="205" y="0"/>
                    <a:pt x="458" y="0"/>
                  </a:cubicBezTo>
                  <a:cubicBezTo>
                    <a:pt x="711" y="0"/>
                    <a:pt x="916" y="205"/>
                    <a:pt x="916" y="458"/>
                  </a:cubicBezTo>
                  <a:cubicBezTo>
                    <a:pt x="916" y="622"/>
                    <a:pt x="830" y="765"/>
                    <a:pt x="701" y="847"/>
                  </a:cubicBezTo>
                </a:path>
              </a:pathLst>
            </a:custGeom>
            <a:solidFill>
              <a:srgbClr val="F3828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0" name="textbox 160"/>
          <p:cNvSpPr/>
          <p:nvPr/>
        </p:nvSpPr>
        <p:spPr>
          <a:xfrm>
            <a:off x="531672" y="438429"/>
            <a:ext cx="6421754" cy="380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9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kern="0" spc="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人们对自身的健康状态也提出了更高</a:t>
            </a:r>
            <a:r>
              <a:rPr sz="2400" kern="0" spc="-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要求和期待</a:t>
            </a:r>
            <a:endParaRPr lang="Microsoft YaHei" altLang="Microsoft YaHei" sz="2400"/>
          </a:p>
        </p:txBody>
      </p:sp>
      <p:graphicFrame>
        <p:nvGraphicFramePr>
          <p:cNvPr id="162" name="table 162"/>
          <p:cNvGraphicFramePr>
            <a:graphicFrameLocks noGrp="1"/>
          </p:cNvGraphicFramePr>
          <p:nvPr/>
        </p:nvGraphicFramePr>
        <p:xfrm>
          <a:off x="7021321" y="2202434"/>
          <a:ext cx="2905125" cy="392429"/>
        </p:xfrm>
        <a:graphic>
          <a:graphicData uri="http://schemas.openxmlformats.org/drawingml/2006/table">
            <a:tbl>
              <a:tblPr/>
              <a:tblGrid>
                <a:gridCol w="2905125"/>
              </a:tblGrid>
              <a:tr h="3670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540384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2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不同性别：健康满意</a:t>
                      </a:r>
                      <a:r>
                        <a:rPr sz="1200" b="1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度对比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4" name="table 164"/>
          <p:cNvGraphicFramePr>
            <a:graphicFrameLocks noGrp="1"/>
          </p:cNvGraphicFramePr>
          <p:nvPr/>
        </p:nvGraphicFramePr>
        <p:xfrm>
          <a:off x="1342897" y="2193290"/>
          <a:ext cx="2903854" cy="390525"/>
        </p:xfrm>
        <a:graphic>
          <a:graphicData uri="http://schemas.openxmlformats.org/drawingml/2006/table">
            <a:tbl>
              <a:tblPr/>
              <a:tblGrid>
                <a:gridCol w="2903854"/>
              </a:tblGrid>
              <a:tr h="3651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3431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200" b="1" kern="0" spc="-4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你对自己目前的健康状况是否满意？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6" name="textbox 166"/>
          <p:cNvSpPr/>
          <p:nvPr/>
        </p:nvSpPr>
        <p:spPr>
          <a:xfrm>
            <a:off x="523836" y="6594370"/>
            <a:ext cx="11445875" cy="140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7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8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600" kern="0" spc="1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r>
              <a:rPr sz="600" kern="0" spc="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6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www.iresearch.com.cn      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</a:t>
            </a:r>
            <a:r>
              <a:rPr sz="800" kern="0" spc="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Microsoft YaHei" altLang="Microsoft YaHei" sz="800"/>
          </a:p>
        </p:txBody>
      </p:sp>
      <p:sp>
        <p:nvSpPr>
          <p:cNvPr id="168" name="textbox 168"/>
          <p:cNvSpPr/>
          <p:nvPr/>
        </p:nvSpPr>
        <p:spPr>
          <a:xfrm>
            <a:off x="6398516" y="4823580"/>
            <a:ext cx="1252219" cy="77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2"/>
              </a:lnSpc>
            </a:pPr>
            <a:endParaRPr lang="Arial" altLang="Arial" sz="100"/>
          </a:p>
          <a:p>
            <a:pPr marL="439419" algn="l" rtl="0" eaLnBrk="0">
              <a:lnSpc>
                <a:spcPct val="97000"/>
              </a:lnSpc>
            </a:pPr>
            <a:r>
              <a:rPr sz="1400" b="1" kern="0" spc="-1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</a:t>
            </a:r>
            <a:endParaRPr lang="Microsoft YaHei" altLang="Microsoft YaHei" sz="14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algn="l" rtl="0" eaLnBrk="0">
              <a:lnSpc>
                <a:spcPct val="6671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3200" b="1" kern="0" spc="-4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63.3%</a:t>
            </a:r>
            <a:endParaRPr lang="Microsoft YaHei" altLang="Microsoft YaHei" sz="3200"/>
          </a:p>
        </p:txBody>
      </p:sp>
      <p:sp>
        <p:nvSpPr>
          <p:cNvPr id="170" name="textbox 170"/>
          <p:cNvSpPr/>
          <p:nvPr/>
        </p:nvSpPr>
        <p:spPr>
          <a:xfrm>
            <a:off x="9336422" y="4823580"/>
            <a:ext cx="1240155" cy="77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78"/>
              </a:lnSpc>
            </a:pPr>
            <a:endParaRPr lang="Arial" altLang="Arial" sz="100"/>
          </a:p>
          <a:p>
            <a:pPr marL="427355" algn="l" rtl="0" eaLnBrk="0">
              <a:lnSpc>
                <a:spcPct val="98000"/>
              </a:lnSpc>
            </a:pPr>
            <a:r>
              <a:rPr sz="1400" b="1" kern="0" spc="-10">
                <a:solidFill>
                  <a:srgbClr val="F5959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</a:t>
            </a:r>
            <a:endParaRPr lang="Microsoft YaHei" altLang="Microsoft YaHei" sz="1400"/>
          </a:p>
          <a:p>
            <a:pPr algn="l" rtl="0" eaLnBrk="0">
              <a:lnSpc>
                <a:spcPct val="109000"/>
              </a:lnSpc>
            </a:pPr>
            <a:endParaRPr lang="Arial" altLang="Arial" sz="800"/>
          </a:p>
          <a:p>
            <a:pPr algn="l" rtl="0" eaLnBrk="0">
              <a:lnSpc>
                <a:spcPct val="669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3200" b="1" kern="0" spc="-60">
                <a:solidFill>
                  <a:srgbClr val="F5959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59.2%</a:t>
            </a:r>
            <a:endParaRPr lang="Microsoft YaHei" altLang="Microsoft YaHei" sz="3200"/>
          </a:p>
        </p:txBody>
      </p:sp>
      <p:sp>
        <p:nvSpPr>
          <p:cNvPr id="172" name="textbox 172"/>
          <p:cNvSpPr/>
          <p:nvPr/>
        </p:nvSpPr>
        <p:spPr>
          <a:xfrm>
            <a:off x="8154161" y="3657142"/>
            <a:ext cx="938530" cy="614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19"/>
              </a:lnSpc>
            </a:pPr>
            <a:endParaRPr lang="Arial" altLang="Arial" sz="100"/>
          </a:p>
          <a:p>
            <a:pPr marL="141604" algn="l" rtl="0" eaLnBrk="0">
              <a:lnSpc>
                <a:spcPct val="84000"/>
              </a:lnSpc>
            </a:pPr>
            <a:r>
              <a:rPr sz="2400" b="1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endParaRPr lang="Microsoft YaHei" altLang="Microsoft YaHei" sz="2400"/>
          </a:p>
          <a:p>
            <a:pPr algn="l" rtl="0" eaLnBrk="0">
              <a:lnSpc>
                <a:spcPct val="113000"/>
              </a:lnSpc>
            </a:pPr>
            <a:endParaRPr lang="Arial" altLang="Arial" sz="600"/>
          </a:p>
          <a:p>
            <a:pPr marL="12700" algn="l" rtl="0" eaLnBrk="0">
              <a:lnSpc>
                <a:spcPct val="97000"/>
              </a:lnSpc>
              <a:spcBef>
                <a:spcPts val="3"/>
              </a:spcBef>
            </a:pP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分：较为满意</a:t>
            </a:r>
            <a:endParaRPr lang="Microsoft YaHei" altLang="Microsoft YaHei" sz="1200"/>
          </a:p>
        </p:txBody>
      </p:sp>
      <p:sp>
        <p:nvSpPr>
          <p:cNvPr id="174" name="textbox 174"/>
          <p:cNvSpPr/>
          <p:nvPr/>
        </p:nvSpPr>
        <p:spPr>
          <a:xfrm>
            <a:off x="533507" y="6373768"/>
            <a:ext cx="3498215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7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27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N=2400，于2024年2月通过艾瑞智研平台-消费洞察数据库调研获得。</a:t>
            </a:r>
            <a:endParaRPr lang="Microsoft YaHei" altLang="Microsoft YaHei" sz="8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1175003" y="4437888"/>
            <a:ext cx="609600" cy="609600"/>
            <a:chExt cx="609600" cy="609600"/>
          </a:xfrm>
        </p:grpSpPr>
        <p:sp>
          <p:nvSpPr>
            <p:cNvPr id="176" name="path"/>
            <p:cNvSpPr/>
            <p:nvPr/>
          </p:nvSpPr>
          <p:spPr>
            <a:xfrm>
              <a:off x="0" y="0"/>
              <a:ext cx="609600" cy="609600"/>
            </a:xfrm>
            <a:custGeom>
              <a:rect l="0" t="0" r="0" b="0"/>
              <a:pathLst>
                <a:path w="960" h="960">
                  <a:moveTo>
                    <a:pt x="0" y="480"/>
                  </a:moveTo>
                  <a:cubicBezTo>
                    <a:pt x="0" y="215"/>
                    <a:pt x="215" y="0"/>
                    <a:pt x="480" y="0"/>
                  </a:cubicBezTo>
                  <a:cubicBezTo>
                    <a:pt x="745" y="0"/>
                    <a:pt x="960" y="215"/>
                    <a:pt x="960" y="480"/>
                  </a:cubicBezTo>
                  <a:cubicBezTo>
                    <a:pt x="960" y="745"/>
                    <a:pt x="745" y="960"/>
                    <a:pt x="480" y="960"/>
                  </a:cubicBezTo>
                  <a:cubicBezTo>
                    <a:pt x="215" y="960"/>
                    <a:pt x="0" y="745"/>
                    <a:pt x="0" y="480"/>
                  </a:cubicBezTo>
                </a:path>
              </a:pathLst>
            </a:custGeom>
            <a:solidFill>
              <a:srgbClr val="FFCF00">
                <a:alpha val="2509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128016" y="102107"/>
              <a:ext cx="353567" cy="388889"/>
            </a:xfrm>
            <a:custGeom>
              <a:rect l="0" t="0" r="0" b="0"/>
              <a:pathLst>
                <a:path w="556" h="612">
                  <a:moveTo>
                    <a:pt x="48" y="77"/>
                  </a:moveTo>
                  <a:cubicBezTo>
                    <a:pt x="48" y="34"/>
                    <a:pt x="83" y="0"/>
                    <a:pt x="126" y="0"/>
                  </a:cubicBezTo>
                  <a:cubicBezTo>
                    <a:pt x="168" y="0"/>
                    <a:pt x="204" y="34"/>
                    <a:pt x="204" y="77"/>
                  </a:cubicBezTo>
                  <a:cubicBezTo>
                    <a:pt x="204" y="120"/>
                    <a:pt x="168" y="154"/>
                    <a:pt x="126" y="154"/>
                  </a:cubicBezTo>
                  <a:cubicBezTo>
                    <a:pt x="83" y="154"/>
                    <a:pt x="48" y="120"/>
                    <a:pt x="48" y="77"/>
                  </a:cubicBezTo>
                  <a:moveTo>
                    <a:pt x="556" y="77"/>
                  </a:moveTo>
                  <a:cubicBezTo>
                    <a:pt x="556" y="120"/>
                    <a:pt x="521" y="154"/>
                    <a:pt x="479" y="154"/>
                  </a:cubicBezTo>
                  <a:cubicBezTo>
                    <a:pt x="436" y="154"/>
                    <a:pt x="401" y="120"/>
                    <a:pt x="401" y="77"/>
                  </a:cubicBezTo>
                  <a:cubicBezTo>
                    <a:pt x="401" y="34"/>
                    <a:pt x="436" y="0"/>
                    <a:pt x="479" y="0"/>
                  </a:cubicBezTo>
                  <a:cubicBezTo>
                    <a:pt x="521" y="0"/>
                    <a:pt x="556" y="34"/>
                    <a:pt x="556" y="77"/>
                  </a:cubicBezTo>
                  <a:moveTo>
                    <a:pt x="297" y="577"/>
                  </a:moveTo>
                  <a:cubicBezTo>
                    <a:pt x="183" y="638"/>
                    <a:pt x="54" y="505"/>
                    <a:pt x="7" y="393"/>
                  </a:cubicBezTo>
                  <a:cubicBezTo>
                    <a:pt x="0" y="375"/>
                    <a:pt x="9" y="353"/>
                    <a:pt x="28" y="345"/>
                  </a:cubicBezTo>
                  <a:cubicBezTo>
                    <a:pt x="33" y="343"/>
                    <a:pt x="37" y="342"/>
                    <a:pt x="42" y="342"/>
                  </a:cubicBezTo>
                  <a:cubicBezTo>
                    <a:pt x="57" y="342"/>
                    <a:pt x="71" y="350"/>
                    <a:pt x="77" y="365"/>
                  </a:cubicBezTo>
                  <a:cubicBezTo>
                    <a:pt x="112" y="448"/>
                    <a:pt x="171" y="463"/>
                    <a:pt x="310" y="490"/>
                  </a:cubicBezTo>
                  <a:cubicBezTo>
                    <a:pt x="310" y="490"/>
                    <a:pt x="425" y="510"/>
                    <a:pt x="297" y="577"/>
                  </a:cubicBezTo>
                </a:path>
              </a:pathLst>
            </a:custGeom>
            <a:solidFill>
              <a:srgbClr val="FFCF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1854707" y="2982467"/>
            <a:ext cx="609600" cy="609600"/>
            <a:chExt cx="609600" cy="609600"/>
          </a:xfrm>
        </p:grpSpPr>
        <p:sp>
          <p:nvSpPr>
            <p:cNvPr id="180" name="path"/>
            <p:cNvSpPr/>
            <p:nvPr/>
          </p:nvSpPr>
          <p:spPr>
            <a:xfrm>
              <a:off x="0" y="0"/>
              <a:ext cx="609600" cy="609600"/>
            </a:xfrm>
            <a:custGeom>
              <a:rect l="0" t="0" r="0" b="0"/>
              <a:pathLst>
                <a:path w="960" h="960">
                  <a:moveTo>
                    <a:pt x="0" y="480"/>
                  </a:moveTo>
                  <a:cubicBezTo>
                    <a:pt x="0" y="215"/>
                    <a:pt x="215" y="0"/>
                    <a:pt x="480" y="0"/>
                  </a:cubicBezTo>
                  <a:cubicBezTo>
                    <a:pt x="745" y="0"/>
                    <a:pt x="960" y="215"/>
                    <a:pt x="960" y="480"/>
                  </a:cubicBezTo>
                  <a:cubicBezTo>
                    <a:pt x="960" y="745"/>
                    <a:pt x="745" y="960"/>
                    <a:pt x="480" y="960"/>
                  </a:cubicBezTo>
                  <a:cubicBezTo>
                    <a:pt x="215" y="960"/>
                    <a:pt x="0" y="745"/>
                    <a:pt x="0" y="480"/>
                  </a:cubicBezTo>
                </a:path>
              </a:pathLst>
            </a:custGeom>
            <a:solidFill>
              <a:srgbClr val="FFCF00">
                <a:alpha val="2509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03632" y="102108"/>
              <a:ext cx="402336" cy="406908"/>
            </a:xfrm>
            <a:custGeom>
              <a:rect l="0" t="0" r="0" b="0"/>
              <a:pathLst>
                <a:path w="633" h="640">
                  <a:moveTo>
                    <a:pt x="74" y="76"/>
                  </a:moveTo>
                  <a:cubicBezTo>
                    <a:pt x="74" y="34"/>
                    <a:pt x="108" y="0"/>
                    <a:pt x="149" y="0"/>
                  </a:cubicBezTo>
                  <a:cubicBezTo>
                    <a:pt x="192" y="0"/>
                    <a:pt x="226" y="34"/>
                    <a:pt x="226" y="76"/>
                  </a:cubicBezTo>
                  <a:cubicBezTo>
                    <a:pt x="226" y="117"/>
                    <a:pt x="192" y="151"/>
                    <a:pt x="149" y="151"/>
                  </a:cubicBezTo>
                  <a:cubicBezTo>
                    <a:pt x="108" y="151"/>
                    <a:pt x="74" y="117"/>
                    <a:pt x="74" y="76"/>
                  </a:cubicBezTo>
                  <a:moveTo>
                    <a:pt x="418" y="76"/>
                  </a:moveTo>
                  <a:cubicBezTo>
                    <a:pt x="418" y="34"/>
                    <a:pt x="452" y="0"/>
                    <a:pt x="494" y="0"/>
                  </a:cubicBezTo>
                  <a:cubicBezTo>
                    <a:pt x="537" y="0"/>
                    <a:pt x="571" y="34"/>
                    <a:pt x="571" y="76"/>
                  </a:cubicBezTo>
                  <a:cubicBezTo>
                    <a:pt x="571" y="117"/>
                    <a:pt x="537" y="151"/>
                    <a:pt x="494" y="151"/>
                  </a:cubicBezTo>
                  <a:cubicBezTo>
                    <a:pt x="452" y="151"/>
                    <a:pt x="418" y="117"/>
                    <a:pt x="418" y="76"/>
                  </a:cubicBezTo>
                  <a:moveTo>
                    <a:pt x="317" y="640"/>
                  </a:moveTo>
                  <a:cubicBezTo>
                    <a:pt x="455" y="640"/>
                    <a:pt x="578" y="561"/>
                    <a:pt x="630" y="440"/>
                  </a:cubicBezTo>
                  <a:cubicBezTo>
                    <a:pt x="633" y="434"/>
                    <a:pt x="632" y="429"/>
                    <a:pt x="630" y="423"/>
                  </a:cubicBezTo>
                  <a:cubicBezTo>
                    <a:pt x="626" y="419"/>
                    <a:pt x="620" y="416"/>
                    <a:pt x="615" y="416"/>
                  </a:cubicBezTo>
                  <a:lnTo>
                    <a:pt x="18" y="415"/>
                  </a:lnTo>
                  <a:lnTo>
                    <a:pt x="18" y="415"/>
                  </a:lnTo>
                  <a:cubicBezTo>
                    <a:pt x="12" y="415"/>
                    <a:pt x="7" y="418"/>
                    <a:pt x="3" y="422"/>
                  </a:cubicBezTo>
                  <a:cubicBezTo>
                    <a:pt x="1" y="428"/>
                    <a:pt x="0" y="434"/>
                    <a:pt x="1" y="439"/>
                  </a:cubicBezTo>
                  <a:cubicBezTo>
                    <a:pt x="53" y="561"/>
                    <a:pt x="176" y="640"/>
                    <a:pt x="317" y="640"/>
                  </a:cubicBezTo>
                  <a:moveTo>
                    <a:pt x="449" y="561"/>
                  </a:moveTo>
                  <a:lnTo>
                    <a:pt x="449" y="561"/>
                  </a:lnTo>
                  <a:lnTo>
                    <a:pt x="449" y="505"/>
                  </a:lnTo>
                  <a:lnTo>
                    <a:pt x="449" y="505"/>
                  </a:lnTo>
                  <a:lnTo>
                    <a:pt x="449" y="442"/>
                  </a:lnTo>
                  <a:lnTo>
                    <a:pt x="498" y="442"/>
                  </a:lnTo>
                  <a:lnTo>
                    <a:pt x="498" y="545"/>
                  </a:lnTo>
                  <a:cubicBezTo>
                    <a:pt x="483" y="558"/>
                    <a:pt x="467" y="570"/>
                    <a:pt x="449" y="580"/>
                  </a:cubicBezTo>
                  <a:lnTo>
                    <a:pt x="449" y="561"/>
                  </a:lnTo>
                  <a:close/>
                  <a:moveTo>
                    <a:pt x="346" y="442"/>
                  </a:moveTo>
                  <a:lnTo>
                    <a:pt x="393" y="442"/>
                  </a:lnTo>
                  <a:lnTo>
                    <a:pt x="393" y="605"/>
                  </a:lnTo>
                  <a:cubicBezTo>
                    <a:pt x="378" y="608"/>
                    <a:pt x="362" y="612"/>
                    <a:pt x="346" y="613"/>
                  </a:cubicBezTo>
                  <a:lnTo>
                    <a:pt x="346" y="442"/>
                  </a:lnTo>
                  <a:close/>
                  <a:moveTo>
                    <a:pt x="238" y="442"/>
                  </a:moveTo>
                  <a:lnTo>
                    <a:pt x="291" y="442"/>
                  </a:lnTo>
                  <a:lnTo>
                    <a:pt x="291" y="614"/>
                  </a:lnTo>
                  <a:cubicBezTo>
                    <a:pt x="273" y="612"/>
                    <a:pt x="254" y="608"/>
                    <a:pt x="238" y="604"/>
                  </a:cubicBezTo>
                  <a:lnTo>
                    <a:pt x="238" y="442"/>
                  </a:lnTo>
                  <a:close/>
                  <a:moveTo>
                    <a:pt x="138" y="503"/>
                  </a:moveTo>
                  <a:lnTo>
                    <a:pt x="138" y="503"/>
                  </a:lnTo>
                  <a:lnTo>
                    <a:pt x="138" y="442"/>
                  </a:lnTo>
                  <a:lnTo>
                    <a:pt x="182" y="442"/>
                  </a:lnTo>
                  <a:lnTo>
                    <a:pt x="182" y="580"/>
                  </a:lnTo>
                  <a:cubicBezTo>
                    <a:pt x="166" y="570"/>
                    <a:pt x="151" y="560"/>
                    <a:pt x="138" y="549"/>
                  </a:cubicBezTo>
                  <a:lnTo>
                    <a:pt x="138" y="548"/>
                  </a:lnTo>
                  <a:lnTo>
                    <a:pt x="138" y="548"/>
                  </a:lnTo>
                  <a:lnTo>
                    <a:pt x="138" y="503"/>
                  </a:lnTo>
                  <a:close/>
                </a:path>
              </a:pathLst>
            </a:custGeom>
            <a:solidFill>
              <a:srgbClr val="FFCF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2534411" y="4437888"/>
            <a:ext cx="609600" cy="609600"/>
            <a:chExt cx="609600" cy="609600"/>
          </a:xfrm>
        </p:grpSpPr>
        <p:sp>
          <p:nvSpPr>
            <p:cNvPr id="184" name="path"/>
            <p:cNvSpPr/>
            <p:nvPr/>
          </p:nvSpPr>
          <p:spPr>
            <a:xfrm>
              <a:off x="0" y="0"/>
              <a:ext cx="609600" cy="609600"/>
            </a:xfrm>
            <a:custGeom>
              <a:rect l="0" t="0" r="0" b="0"/>
              <a:pathLst>
                <a:path w="960" h="960">
                  <a:moveTo>
                    <a:pt x="0" y="480"/>
                  </a:moveTo>
                  <a:cubicBezTo>
                    <a:pt x="0" y="215"/>
                    <a:pt x="215" y="0"/>
                    <a:pt x="480" y="0"/>
                  </a:cubicBezTo>
                  <a:cubicBezTo>
                    <a:pt x="745" y="0"/>
                    <a:pt x="960" y="215"/>
                    <a:pt x="960" y="480"/>
                  </a:cubicBezTo>
                  <a:cubicBezTo>
                    <a:pt x="960" y="745"/>
                    <a:pt x="745" y="960"/>
                    <a:pt x="480" y="960"/>
                  </a:cubicBezTo>
                  <a:cubicBezTo>
                    <a:pt x="215" y="960"/>
                    <a:pt x="0" y="745"/>
                    <a:pt x="0" y="480"/>
                  </a:cubicBezTo>
                </a:path>
              </a:pathLst>
            </a:custGeom>
            <a:solidFill>
              <a:srgbClr val="FFCF00">
                <a:alpha val="2509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71627" y="143255"/>
              <a:ext cx="467867" cy="323088"/>
            </a:xfrm>
            <a:custGeom>
              <a:rect l="0" t="0" r="0" b="0"/>
              <a:pathLst>
                <a:path w="736" h="508">
                  <a:moveTo>
                    <a:pt x="0" y="38"/>
                  </a:moveTo>
                  <a:cubicBezTo>
                    <a:pt x="0" y="17"/>
                    <a:pt x="16" y="0"/>
                    <a:pt x="37" y="0"/>
                  </a:cubicBezTo>
                  <a:lnTo>
                    <a:pt x="195" y="0"/>
                  </a:lnTo>
                  <a:cubicBezTo>
                    <a:pt x="196" y="0"/>
                    <a:pt x="196" y="0"/>
                    <a:pt x="196" y="0"/>
                  </a:cubicBezTo>
                  <a:cubicBezTo>
                    <a:pt x="215" y="0"/>
                    <a:pt x="233" y="7"/>
                    <a:pt x="249" y="22"/>
                  </a:cubicBezTo>
                  <a:cubicBezTo>
                    <a:pt x="277" y="51"/>
                    <a:pt x="277" y="99"/>
                    <a:pt x="249" y="129"/>
                  </a:cubicBezTo>
                  <a:cubicBezTo>
                    <a:pt x="219" y="158"/>
                    <a:pt x="173" y="158"/>
                    <a:pt x="145" y="128"/>
                  </a:cubicBezTo>
                  <a:cubicBezTo>
                    <a:pt x="131" y="114"/>
                    <a:pt x="124" y="95"/>
                    <a:pt x="124" y="76"/>
                  </a:cubicBezTo>
                  <a:lnTo>
                    <a:pt x="37" y="76"/>
                  </a:lnTo>
                  <a:cubicBezTo>
                    <a:pt x="16" y="76"/>
                    <a:pt x="0" y="59"/>
                    <a:pt x="0" y="38"/>
                  </a:cubicBezTo>
                  <a:moveTo>
                    <a:pt x="459" y="40"/>
                  </a:moveTo>
                  <a:cubicBezTo>
                    <a:pt x="459" y="18"/>
                    <a:pt x="476" y="1"/>
                    <a:pt x="496" y="1"/>
                  </a:cubicBezTo>
                  <a:lnTo>
                    <a:pt x="654" y="1"/>
                  </a:lnTo>
                  <a:cubicBezTo>
                    <a:pt x="655" y="1"/>
                    <a:pt x="655" y="1"/>
                    <a:pt x="655" y="1"/>
                  </a:cubicBezTo>
                  <a:cubicBezTo>
                    <a:pt x="674" y="1"/>
                    <a:pt x="693" y="8"/>
                    <a:pt x="708" y="23"/>
                  </a:cubicBezTo>
                  <a:cubicBezTo>
                    <a:pt x="736" y="52"/>
                    <a:pt x="736" y="100"/>
                    <a:pt x="708" y="130"/>
                  </a:cubicBezTo>
                  <a:cubicBezTo>
                    <a:pt x="680" y="159"/>
                    <a:pt x="633" y="159"/>
                    <a:pt x="604" y="130"/>
                  </a:cubicBezTo>
                  <a:cubicBezTo>
                    <a:pt x="590" y="115"/>
                    <a:pt x="583" y="96"/>
                    <a:pt x="583" y="78"/>
                  </a:cubicBezTo>
                  <a:lnTo>
                    <a:pt x="496" y="78"/>
                  </a:lnTo>
                  <a:cubicBezTo>
                    <a:pt x="476" y="78"/>
                    <a:pt x="459" y="61"/>
                    <a:pt x="459" y="40"/>
                  </a:cubicBezTo>
                  <a:moveTo>
                    <a:pt x="114" y="351"/>
                  </a:moveTo>
                  <a:cubicBezTo>
                    <a:pt x="230" y="355"/>
                    <a:pt x="503" y="373"/>
                    <a:pt x="522" y="472"/>
                  </a:cubicBezTo>
                  <a:cubicBezTo>
                    <a:pt x="524" y="488"/>
                    <a:pt x="514" y="505"/>
                    <a:pt x="498" y="507"/>
                  </a:cubicBezTo>
                  <a:cubicBezTo>
                    <a:pt x="496" y="507"/>
                    <a:pt x="494" y="508"/>
                    <a:pt x="493" y="508"/>
                  </a:cubicBezTo>
                  <a:cubicBezTo>
                    <a:pt x="478" y="508"/>
                    <a:pt x="466" y="497"/>
                    <a:pt x="463" y="483"/>
                  </a:cubicBezTo>
                  <a:cubicBezTo>
                    <a:pt x="463" y="483"/>
                    <a:pt x="451" y="450"/>
                    <a:pt x="293" y="427"/>
                  </a:cubicBezTo>
                  <a:cubicBezTo>
                    <a:pt x="203" y="415"/>
                    <a:pt x="113" y="411"/>
                    <a:pt x="112" y="411"/>
                  </a:cubicBezTo>
                  <a:cubicBezTo>
                    <a:pt x="96" y="411"/>
                    <a:pt x="83" y="396"/>
                    <a:pt x="84" y="380"/>
                  </a:cubicBezTo>
                  <a:cubicBezTo>
                    <a:pt x="84" y="363"/>
                    <a:pt x="97" y="351"/>
                    <a:pt x="113" y="351"/>
                  </a:cubicBezTo>
                  <a:cubicBezTo>
                    <a:pt x="113" y="351"/>
                    <a:pt x="114" y="351"/>
                    <a:pt x="114" y="351"/>
                  </a:cubicBezTo>
                </a:path>
              </a:pathLst>
            </a:custGeom>
            <a:solidFill>
              <a:srgbClr val="FFCF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3893820" y="4437888"/>
            <a:ext cx="609600" cy="609600"/>
            <a:chExt cx="609600" cy="609600"/>
          </a:xfrm>
        </p:grpSpPr>
        <p:sp>
          <p:nvSpPr>
            <p:cNvPr id="188" name="path"/>
            <p:cNvSpPr/>
            <p:nvPr/>
          </p:nvSpPr>
          <p:spPr>
            <a:xfrm>
              <a:off x="0" y="0"/>
              <a:ext cx="609600" cy="609600"/>
            </a:xfrm>
            <a:custGeom>
              <a:rect l="0" t="0" r="0" b="0"/>
              <a:pathLst>
                <a:path w="960" h="960">
                  <a:moveTo>
                    <a:pt x="0" y="480"/>
                  </a:moveTo>
                  <a:cubicBezTo>
                    <a:pt x="0" y="215"/>
                    <a:pt x="214" y="0"/>
                    <a:pt x="480" y="0"/>
                  </a:cubicBezTo>
                  <a:cubicBezTo>
                    <a:pt x="744" y="0"/>
                    <a:pt x="960" y="215"/>
                    <a:pt x="960" y="480"/>
                  </a:cubicBezTo>
                  <a:cubicBezTo>
                    <a:pt x="960" y="745"/>
                    <a:pt x="744" y="960"/>
                    <a:pt x="480" y="960"/>
                  </a:cubicBezTo>
                  <a:cubicBezTo>
                    <a:pt x="214" y="960"/>
                    <a:pt x="0" y="745"/>
                    <a:pt x="0" y="480"/>
                  </a:cubicBezTo>
                </a:path>
              </a:pathLst>
            </a:custGeom>
            <a:solidFill>
              <a:srgbClr val="FFCF00">
                <a:alpha val="2509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85302" y="131064"/>
              <a:ext cx="445048" cy="345947"/>
            </a:xfrm>
            <a:custGeom>
              <a:rect l="0" t="0" r="0" b="0"/>
              <a:pathLst>
                <a:path w="700" h="544">
                  <a:moveTo>
                    <a:pt x="422" y="317"/>
                  </a:moveTo>
                  <a:cubicBezTo>
                    <a:pt x="541" y="317"/>
                    <a:pt x="647" y="386"/>
                    <a:pt x="692" y="490"/>
                  </a:cubicBezTo>
                  <a:cubicBezTo>
                    <a:pt x="700" y="508"/>
                    <a:pt x="692" y="529"/>
                    <a:pt x="675" y="537"/>
                  </a:cubicBezTo>
                  <a:cubicBezTo>
                    <a:pt x="656" y="544"/>
                    <a:pt x="636" y="536"/>
                    <a:pt x="628" y="519"/>
                  </a:cubicBezTo>
                  <a:cubicBezTo>
                    <a:pt x="593" y="440"/>
                    <a:pt x="512" y="388"/>
                    <a:pt x="422" y="388"/>
                  </a:cubicBezTo>
                  <a:cubicBezTo>
                    <a:pt x="329" y="388"/>
                    <a:pt x="247" y="440"/>
                    <a:pt x="214" y="519"/>
                  </a:cubicBezTo>
                  <a:cubicBezTo>
                    <a:pt x="209" y="532"/>
                    <a:pt x="196" y="540"/>
                    <a:pt x="181" y="540"/>
                  </a:cubicBezTo>
                  <a:cubicBezTo>
                    <a:pt x="177" y="540"/>
                    <a:pt x="173" y="539"/>
                    <a:pt x="168" y="537"/>
                  </a:cubicBezTo>
                  <a:cubicBezTo>
                    <a:pt x="149" y="530"/>
                    <a:pt x="141" y="509"/>
                    <a:pt x="149" y="491"/>
                  </a:cubicBezTo>
                  <a:cubicBezTo>
                    <a:pt x="193" y="386"/>
                    <a:pt x="299" y="317"/>
                    <a:pt x="422" y="317"/>
                  </a:cubicBezTo>
                  <a:moveTo>
                    <a:pt x="175" y="73"/>
                  </a:moveTo>
                  <a:cubicBezTo>
                    <a:pt x="175" y="32"/>
                    <a:pt x="208" y="0"/>
                    <a:pt x="248" y="0"/>
                  </a:cubicBezTo>
                  <a:cubicBezTo>
                    <a:pt x="289" y="0"/>
                    <a:pt x="322" y="32"/>
                    <a:pt x="322" y="73"/>
                  </a:cubicBezTo>
                  <a:cubicBezTo>
                    <a:pt x="322" y="114"/>
                    <a:pt x="289" y="146"/>
                    <a:pt x="248" y="146"/>
                  </a:cubicBezTo>
                  <a:cubicBezTo>
                    <a:pt x="208" y="146"/>
                    <a:pt x="175" y="114"/>
                    <a:pt x="175" y="73"/>
                  </a:cubicBezTo>
                  <a:moveTo>
                    <a:pt x="508" y="73"/>
                  </a:moveTo>
                  <a:cubicBezTo>
                    <a:pt x="508" y="32"/>
                    <a:pt x="541" y="0"/>
                    <a:pt x="581" y="0"/>
                  </a:cubicBezTo>
                  <a:cubicBezTo>
                    <a:pt x="621" y="0"/>
                    <a:pt x="654" y="32"/>
                    <a:pt x="654" y="73"/>
                  </a:cubicBezTo>
                  <a:cubicBezTo>
                    <a:pt x="654" y="114"/>
                    <a:pt x="621" y="146"/>
                    <a:pt x="581" y="146"/>
                  </a:cubicBezTo>
                  <a:cubicBezTo>
                    <a:pt x="541" y="146"/>
                    <a:pt x="508" y="114"/>
                    <a:pt x="508" y="73"/>
                  </a:cubicBezTo>
                  <a:moveTo>
                    <a:pt x="25" y="184"/>
                  </a:moveTo>
                  <a:cubicBezTo>
                    <a:pt x="54" y="155"/>
                    <a:pt x="125" y="157"/>
                    <a:pt x="125" y="157"/>
                  </a:cubicBezTo>
                  <a:cubicBezTo>
                    <a:pt x="107" y="184"/>
                    <a:pt x="103" y="206"/>
                    <a:pt x="103" y="206"/>
                  </a:cubicBezTo>
                  <a:cubicBezTo>
                    <a:pt x="99" y="231"/>
                    <a:pt x="85" y="246"/>
                    <a:pt x="85" y="246"/>
                  </a:cubicBezTo>
                  <a:cubicBezTo>
                    <a:pt x="55" y="278"/>
                    <a:pt x="23" y="247"/>
                    <a:pt x="23" y="247"/>
                  </a:cubicBezTo>
                  <a:cubicBezTo>
                    <a:pt x="-7" y="218"/>
                    <a:pt x="25" y="184"/>
                    <a:pt x="25" y="184"/>
                  </a:cubicBezTo>
                  <a:moveTo>
                    <a:pt x="30" y="369"/>
                  </a:moveTo>
                  <a:cubicBezTo>
                    <a:pt x="49" y="348"/>
                    <a:pt x="100" y="350"/>
                    <a:pt x="100" y="350"/>
                  </a:cubicBezTo>
                  <a:cubicBezTo>
                    <a:pt x="87" y="368"/>
                    <a:pt x="85" y="384"/>
                    <a:pt x="85" y="384"/>
                  </a:cubicBezTo>
                  <a:cubicBezTo>
                    <a:pt x="81" y="402"/>
                    <a:pt x="71" y="411"/>
                    <a:pt x="71" y="411"/>
                  </a:cubicBezTo>
                  <a:cubicBezTo>
                    <a:pt x="51" y="433"/>
                    <a:pt x="29" y="413"/>
                    <a:pt x="29" y="413"/>
                  </a:cubicBezTo>
                  <a:cubicBezTo>
                    <a:pt x="7" y="392"/>
                    <a:pt x="30" y="369"/>
                    <a:pt x="30" y="369"/>
                  </a:cubicBezTo>
                </a:path>
              </a:pathLst>
            </a:custGeom>
            <a:solidFill>
              <a:srgbClr val="FFCF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3214116" y="2982467"/>
            <a:ext cx="609599" cy="609600"/>
            <a:chExt cx="609599" cy="609600"/>
          </a:xfrm>
        </p:grpSpPr>
        <p:sp>
          <p:nvSpPr>
            <p:cNvPr id="192" name="path"/>
            <p:cNvSpPr/>
            <p:nvPr/>
          </p:nvSpPr>
          <p:spPr>
            <a:xfrm>
              <a:off x="0" y="0"/>
              <a:ext cx="609599" cy="609600"/>
            </a:xfrm>
            <a:custGeom>
              <a:rect l="0" t="0" r="0" b="0"/>
              <a:pathLst>
                <a:path w="959" h="960">
                  <a:moveTo>
                    <a:pt x="0" y="480"/>
                  </a:moveTo>
                  <a:cubicBezTo>
                    <a:pt x="0" y="215"/>
                    <a:pt x="214" y="0"/>
                    <a:pt x="479" y="0"/>
                  </a:cubicBezTo>
                  <a:cubicBezTo>
                    <a:pt x="744" y="0"/>
                    <a:pt x="959" y="215"/>
                    <a:pt x="959" y="480"/>
                  </a:cubicBezTo>
                  <a:cubicBezTo>
                    <a:pt x="959" y="745"/>
                    <a:pt x="744" y="960"/>
                    <a:pt x="479" y="960"/>
                  </a:cubicBezTo>
                  <a:cubicBezTo>
                    <a:pt x="214" y="960"/>
                    <a:pt x="0" y="745"/>
                    <a:pt x="0" y="480"/>
                  </a:cubicBezTo>
                </a:path>
              </a:pathLst>
            </a:custGeom>
            <a:solidFill>
              <a:srgbClr val="FFCF00">
                <a:alpha val="2509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02107" y="108203"/>
              <a:ext cx="405384" cy="393192"/>
            </a:xfrm>
            <a:custGeom>
              <a:rect l="0" t="0" r="0" b="0"/>
              <a:pathLst>
                <a:path w="638" h="619">
                  <a:moveTo>
                    <a:pt x="397" y="117"/>
                  </a:moveTo>
                  <a:cubicBezTo>
                    <a:pt x="397" y="52"/>
                    <a:pt x="451" y="0"/>
                    <a:pt x="515" y="0"/>
                  </a:cubicBezTo>
                  <a:cubicBezTo>
                    <a:pt x="579" y="0"/>
                    <a:pt x="633" y="52"/>
                    <a:pt x="633" y="117"/>
                  </a:cubicBezTo>
                  <a:cubicBezTo>
                    <a:pt x="633" y="137"/>
                    <a:pt x="618" y="151"/>
                    <a:pt x="598" y="151"/>
                  </a:cubicBezTo>
                  <a:cubicBezTo>
                    <a:pt x="580" y="151"/>
                    <a:pt x="565" y="137"/>
                    <a:pt x="565" y="117"/>
                  </a:cubicBezTo>
                  <a:cubicBezTo>
                    <a:pt x="565" y="90"/>
                    <a:pt x="543" y="67"/>
                    <a:pt x="515" y="67"/>
                  </a:cubicBezTo>
                  <a:cubicBezTo>
                    <a:pt x="487" y="67"/>
                    <a:pt x="465" y="90"/>
                    <a:pt x="465" y="117"/>
                  </a:cubicBezTo>
                  <a:cubicBezTo>
                    <a:pt x="465" y="137"/>
                    <a:pt x="450" y="151"/>
                    <a:pt x="431" y="151"/>
                  </a:cubicBezTo>
                  <a:cubicBezTo>
                    <a:pt x="412" y="151"/>
                    <a:pt x="397" y="137"/>
                    <a:pt x="397" y="117"/>
                  </a:cubicBezTo>
                  <a:moveTo>
                    <a:pt x="23" y="117"/>
                  </a:moveTo>
                  <a:cubicBezTo>
                    <a:pt x="23" y="52"/>
                    <a:pt x="75" y="0"/>
                    <a:pt x="140" y="0"/>
                  </a:cubicBezTo>
                  <a:cubicBezTo>
                    <a:pt x="205" y="0"/>
                    <a:pt x="258" y="52"/>
                    <a:pt x="258" y="117"/>
                  </a:cubicBezTo>
                  <a:cubicBezTo>
                    <a:pt x="258" y="136"/>
                    <a:pt x="243" y="151"/>
                    <a:pt x="225" y="151"/>
                  </a:cubicBezTo>
                  <a:cubicBezTo>
                    <a:pt x="205" y="151"/>
                    <a:pt x="190" y="136"/>
                    <a:pt x="190" y="117"/>
                  </a:cubicBezTo>
                  <a:cubicBezTo>
                    <a:pt x="190" y="90"/>
                    <a:pt x="168" y="67"/>
                    <a:pt x="140" y="67"/>
                  </a:cubicBezTo>
                  <a:cubicBezTo>
                    <a:pt x="113" y="67"/>
                    <a:pt x="91" y="90"/>
                    <a:pt x="91" y="117"/>
                  </a:cubicBezTo>
                  <a:cubicBezTo>
                    <a:pt x="91" y="136"/>
                    <a:pt x="75" y="151"/>
                    <a:pt x="56" y="151"/>
                  </a:cubicBezTo>
                  <a:cubicBezTo>
                    <a:pt x="38" y="151"/>
                    <a:pt x="23" y="136"/>
                    <a:pt x="23" y="117"/>
                  </a:cubicBezTo>
                  <a:moveTo>
                    <a:pt x="8" y="420"/>
                  </a:moveTo>
                  <a:cubicBezTo>
                    <a:pt x="0" y="399"/>
                    <a:pt x="9" y="375"/>
                    <a:pt x="30" y="367"/>
                  </a:cubicBezTo>
                  <a:cubicBezTo>
                    <a:pt x="35" y="364"/>
                    <a:pt x="40" y="363"/>
                    <a:pt x="45" y="363"/>
                  </a:cubicBezTo>
                  <a:cubicBezTo>
                    <a:pt x="61" y="363"/>
                    <a:pt x="77" y="373"/>
                    <a:pt x="83" y="388"/>
                  </a:cubicBezTo>
                  <a:cubicBezTo>
                    <a:pt x="120" y="479"/>
                    <a:pt x="213" y="537"/>
                    <a:pt x="320" y="537"/>
                  </a:cubicBezTo>
                  <a:cubicBezTo>
                    <a:pt x="423" y="537"/>
                    <a:pt x="515" y="479"/>
                    <a:pt x="555" y="388"/>
                  </a:cubicBezTo>
                  <a:cubicBezTo>
                    <a:pt x="564" y="368"/>
                    <a:pt x="587" y="358"/>
                    <a:pt x="607" y="367"/>
                  </a:cubicBezTo>
                  <a:cubicBezTo>
                    <a:pt x="629" y="376"/>
                    <a:pt x="638" y="401"/>
                    <a:pt x="629" y="421"/>
                  </a:cubicBezTo>
                  <a:cubicBezTo>
                    <a:pt x="577" y="541"/>
                    <a:pt x="455" y="619"/>
                    <a:pt x="320" y="619"/>
                  </a:cubicBezTo>
                  <a:cubicBezTo>
                    <a:pt x="180" y="619"/>
                    <a:pt x="58" y="541"/>
                    <a:pt x="8" y="420"/>
                  </a:cubicBezTo>
                </a:path>
              </a:pathLst>
            </a:custGeom>
            <a:solidFill>
              <a:srgbClr val="FFCF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6" name="textbox 196"/>
          <p:cNvSpPr/>
          <p:nvPr/>
        </p:nvSpPr>
        <p:spPr>
          <a:xfrm>
            <a:off x="3102098" y="3632920"/>
            <a:ext cx="858519" cy="474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88"/>
              </a:lnSpc>
            </a:pPr>
            <a:endParaRPr lang="Arial" altLang="Arial" sz="100"/>
          </a:p>
          <a:p>
            <a:pPr marL="156210" algn="l" rtl="0" eaLnBrk="0">
              <a:lnSpc>
                <a:spcPct val="88000"/>
              </a:lnSpc>
            </a:pPr>
            <a:r>
              <a:rPr sz="1500" b="1" kern="0" spc="2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50.3%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12700" algn="l" rtl="0" eaLnBrk="0">
              <a:lnSpc>
                <a:spcPts val="1153"/>
              </a:lnSpc>
              <a:spcBef>
                <a:spcPts val="1"/>
              </a:spcBef>
            </a:pP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4分：比较满意</a:t>
            </a:r>
            <a:endParaRPr lang="Microsoft YaHei" altLang="Microsoft YaHei" sz="900"/>
          </a:p>
        </p:txBody>
      </p:sp>
      <p:sp>
        <p:nvSpPr>
          <p:cNvPr id="198" name="textbox 198"/>
          <p:cNvSpPr/>
          <p:nvPr/>
        </p:nvSpPr>
        <p:spPr>
          <a:xfrm>
            <a:off x="2424527" y="5129488"/>
            <a:ext cx="852169" cy="474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89"/>
              </a:lnSpc>
            </a:pPr>
            <a:endParaRPr lang="Arial" altLang="Arial" sz="100"/>
          </a:p>
          <a:p>
            <a:pPr marL="194310" algn="l" rtl="0" eaLnBrk="0">
              <a:lnSpc>
                <a:spcPct val="88000"/>
              </a:lnSpc>
            </a:pPr>
            <a:r>
              <a:rPr sz="1500" b="1" kern="0" spc="3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8.4%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12700" algn="l" rtl="0" eaLnBrk="0">
              <a:lnSpc>
                <a:spcPts val="1153"/>
              </a:lnSpc>
              <a:spcBef>
                <a:spcPts val="1"/>
              </a:spcBef>
            </a:pP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2分：不太满意</a:t>
            </a:r>
            <a:endParaRPr lang="Microsoft YaHei" altLang="Microsoft YaHei" sz="900"/>
          </a:p>
        </p:txBody>
      </p:sp>
      <p:sp>
        <p:nvSpPr>
          <p:cNvPr id="200" name="textbox 200"/>
          <p:cNvSpPr/>
          <p:nvPr/>
        </p:nvSpPr>
        <p:spPr>
          <a:xfrm>
            <a:off x="1743666" y="3632110"/>
            <a:ext cx="848360" cy="476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9"/>
              </a:lnSpc>
            </a:pPr>
            <a:endParaRPr lang="Arial" altLang="Arial" sz="100"/>
          </a:p>
          <a:p>
            <a:pPr marL="129539" algn="l" rtl="0" eaLnBrk="0">
              <a:lnSpc>
                <a:spcPct val="89000"/>
              </a:lnSpc>
            </a:pPr>
            <a:r>
              <a:rPr sz="1500" b="1" kern="0" spc="2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11.0%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12700" algn="l" rtl="0" eaLnBrk="0">
              <a:lnSpc>
                <a:spcPts val="1153"/>
              </a:lnSpc>
              <a:spcBef>
                <a:spcPts val="1"/>
              </a:spcBef>
            </a:pPr>
            <a:r>
              <a:rPr sz="9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5分：十分满意</a:t>
            </a:r>
            <a:endParaRPr lang="Microsoft YaHei" altLang="Microsoft YaHei" sz="900"/>
          </a:p>
        </p:txBody>
      </p:sp>
      <p:sp>
        <p:nvSpPr>
          <p:cNvPr id="202" name="textbox 202"/>
          <p:cNvSpPr/>
          <p:nvPr/>
        </p:nvSpPr>
        <p:spPr>
          <a:xfrm>
            <a:off x="3798516" y="5129488"/>
            <a:ext cx="846455" cy="474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89"/>
              </a:lnSpc>
            </a:pPr>
            <a:endParaRPr lang="Arial" altLang="Arial" sz="100"/>
          </a:p>
          <a:p>
            <a:pPr marL="205740" algn="l" rtl="0" eaLnBrk="0">
              <a:lnSpc>
                <a:spcPct val="88000"/>
              </a:lnSpc>
            </a:pPr>
            <a:r>
              <a:rPr sz="1500" b="1" kern="0" spc="3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0.3%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12700" algn="l" rtl="0" eaLnBrk="0">
              <a:lnSpc>
                <a:spcPts val="1153"/>
              </a:lnSpc>
              <a:spcBef>
                <a:spcPts val="1"/>
              </a:spcBef>
            </a:pPr>
            <a:r>
              <a:rPr sz="9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1分：很不满意</a:t>
            </a:r>
            <a:endParaRPr lang="Microsoft YaHei" altLang="Microsoft YaHei" sz="900"/>
          </a:p>
        </p:txBody>
      </p:sp>
      <p:sp>
        <p:nvSpPr>
          <p:cNvPr id="204" name="textbox 204"/>
          <p:cNvSpPr/>
          <p:nvPr/>
        </p:nvSpPr>
        <p:spPr>
          <a:xfrm>
            <a:off x="1121476" y="5129488"/>
            <a:ext cx="723900" cy="474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89"/>
              </a:lnSpc>
            </a:pPr>
            <a:endParaRPr lang="Arial" altLang="Arial" sz="100"/>
          </a:p>
          <a:p>
            <a:pPr marL="55244" algn="l" rtl="0" eaLnBrk="0">
              <a:lnSpc>
                <a:spcPct val="88000"/>
              </a:lnSpc>
            </a:pPr>
            <a:r>
              <a:rPr sz="1500" b="1" kern="0" spc="3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30.0%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12700" algn="l" rtl="0" eaLnBrk="0">
              <a:lnSpc>
                <a:spcPts val="1153"/>
              </a:lnSpc>
              <a:spcBef>
                <a:spcPts val="1"/>
              </a:spcBef>
            </a:pPr>
            <a:r>
              <a:rPr sz="9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3分：还可以</a:t>
            </a:r>
            <a:endParaRPr lang="Microsoft YaHei" altLang="Microsoft YaHei" sz="900"/>
          </a:p>
        </p:txBody>
      </p:sp>
      <p:pic>
        <p:nvPicPr>
          <p:cNvPr id="206" name="picture 2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pic>
        <p:nvPicPr>
          <p:cNvPr id="208" name="picture 20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pic>
        <p:nvPicPr>
          <p:cNvPr id="210" name="picture 2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212" name="picture 2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214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6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8" name="rect"/>
          <p:cNvSpPr/>
          <p:nvPr/>
        </p:nvSpPr>
        <p:spPr>
          <a:xfrm>
            <a:off x="11009248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0" name="rect"/>
          <p:cNvSpPr/>
          <p:nvPr/>
        </p:nvSpPr>
        <p:spPr>
          <a:xfrm>
            <a:off x="11644756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2" name="picture 2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280659" y="2991611"/>
            <a:ext cx="2398776" cy="2775204"/>
          </a:xfrm>
          <a:prstGeom prst="rect">
            <a:avLst/>
          </a:prstGeom>
        </p:spPr>
      </p:pic>
      <p:pic>
        <p:nvPicPr>
          <p:cNvPr id="224" name="picture 2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758171" y="2813304"/>
            <a:ext cx="1222247" cy="2999231"/>
          </a:xfrm>
          <a:prstGeom prst="rect">
            <a:avLst/>
          </a:prstGeom>
        </p:spPr>
      </p:pic>
      <p:graphicFrame>
        <p:nvGraphicFramePr>
          <p:cNvPr id="226" name="table 226"/>
          <p:cNvGraphicFramePr>
            <a:graphicFrameLocks noGrp="1"/>
          </p:cNvGraphicFramePr>
          <p:nvPr/>
        </p:nvGraphicFramePr>
        <p:xfrm>
          <a:off x="4053649" y="2193290"/>
          <a:ext cx="7496810" cy="3902709"/>
        </p:xfrm>
        <a:graphic>
          <a:graphicData uri="http://schemas.openxmlformats.org/drawingml/2006/table">
            <a:tbl>
              <a:tblPr/>
              <a:tblGrid>
                <a:gridCol w="621030"/>
                <a:gridCol w="671830"/>
                <a:gridCol w="1138555"/>
                <a:gridCol w="1864995"/>
                <a:gridCol w="506729"/>
                <a:gridCol w="508634"/>
                <a:gridCol w="392429"/>
                <a:gridCol w="1792605"/>
              </a:tblGrid>
              <a:tr h="378459">
                <a:tc rowSpan="2"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800"/>
                    </a:p>
                    <a:p>
                      <a:pPr marL="147320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1200" b="1" kern="0" spc="-4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最近一年，你有哪些类型的健康困扰？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39">
                <a:tc gridSpan="3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470"/>
                        </a:lnSpc>
                      </a:pPr>
                      <a:endParaRPr lang="Arial" altLang="Arial" sz="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89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49530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睡眠问题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194"/>
                        </a:lnSpc>
                      </a:pPr>
                      <a:endParaRPr lang="Arial" altLang="Arial" sz="100"/>
                    </a:p>
                    <a:p>
                      <a:pPr marL="1442719" algn="l" rtl="0" eaLnBrk="0">
                        <a:lnSpc>
                          <a:spcPct val="84000"/>
                        </a:lnSpc>
                        <a:tabLst>
                          <a:tab pos="1546860"/>
                        </a:tabLst>
                      </a:pPr>
                      <a:r>
                        <a:rPr sz="1800" kern="0" spc="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800" b="1" kern="0" spc="-1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45%</a:t>
                      </a:r>
                      <a:endParaRPr lang="Microsoft YaHei" altLang="Microsoft Ya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marL="332104" indent="6350" algn="l" rtl="0" eaLnBrk="0">
                        <a:lnSpc>
                          <a:spcPct val="120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眼睛问题    </a:t>
                      </a: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口腔问题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身材不好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marL="130556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25%</a:t>
                      </a:r>
                      <a:endParaRPr lang="Microsoft YaHei" altLang="Microsoft YaHei" sz="900"/>
                    </a:p>
                    <a:p>
                      <a:pPr marL="1301750" algn="l" rtl="0" eaLnBrk="0">
                        <a:lnSpc>
                          <a:spcPts val="704"/>
                        </a:lnSpc>
                        <a:spcBef>
                          <a:spcPts val="510"/>
                        </a:spcBef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25%</a:t>
                      </a:r>
                      <a:endParaRPr lang="Microsoft YaHei" altLang="Microsoft YaHei" sz="900"/>
                    </a:p>
                    <a:p>
                      <a:pPr marL="1085850" algn="l" rtl="0" eaLnBrk="0">
                        <a:lnSpc>
                          <a:spcPts val="1419"/>
                        </a:lnSpc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21%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7219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0"/>
                    </a:p>
                    <a:p>
                      <a:pPr marL="264159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500" b="1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五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43180" algn="l" rtl="0" eaLnBrk="0">
                        <a:lnSpc>
                          <a:spcPct val="97000"/>
                        </a:lnSpc>
                      </a:pPr>
                      <a:r>
                        <a:rPr sz="12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皮肤状态不好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6000"/>
                        </a:lnSpc>
                      </a:pPr>
                      <a:endParaRPr lang="Arial" altLang="Arial" sz="1000"/>
                    </a:p>
                    <a:p>
                      <a:pPr marL="904239" algn="l" rtl="0" eaLnBrk="0">
                        <a:lnSpc>
                          <a:spcPts val="2325"/>
                        </a:lnSpc>
                        <a:spcBef>
                          <a:spcPts val="6"/>
                        </a:spcBef>
                        <a:tabLst>
                          <a:tab pos="1016000"/>
                        </a:tabLst>
                      </a:pPr>
                      <a:r>
                        <a:rPr sz="1800" kern="0" spc="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800" b="1" kern="0" spc="-5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35%</a:t>
                      </a:r>
                      <a:endParaRPr lang="Microsoft YaHei" altLang="Microsoft Ya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838835" algn="l" rtl="0" eaLnBrk="0">
                        <a:lnSpc>
                          <a:spcPct val="97000"/>
                        </a:lnSpc>
                      </a:pP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头晕头痛</a:t>
                      </a:r>
                      <a:endParaRPr lang="Microsoft YaHei" altLang="Microsoft YaHei" sz="900"/>
                    </a:p>
                    <a:p>
                      <a:pPr marL="838200" algn="l" rtl="0" eaLnBrk="0">
                        <a:lnSpc>
                          <a:spcPct val="97000"/>
                        </a:lnSpc>
                        <a:spcBef>
                          <a:spcPts val="375"/>
                        </a:spcBef>
                      </a:pP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肌肉酸痛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381634" algn="r" rtl="0" eaLnBrk="0">
                        <a:lnSpc>
                          <a:spcPct val="114000"/>
                        </a:lnSpc>
                      </a:pP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血压血糖血脂偏高    </a:t>
                      </a: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呼吸系统问题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200"/>
                    </a:p>
                    <a:p>
                      <a:pPr marL="943610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18%</a:t>
                      </a:r>
                      <a:endParaRPr lang="Microsoft YaHei" altLang="Microsoft YaHei" sz="900"/>
                    </a:p>
                    <a:p>
                      <a:pPr marL="793750" algn="l" rtl="0" eaLnBrk="0">
                        <a:lnSpc>
                          <a:spcPts val="706"/>
                        </a:lnSpc>
                        <a:spcBef>
                          <a:spcPts val="510"/>
                        </a:spcBef>
                      </a:pPr>
                      <a:r>
                        <a:rPr sz="9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15%</a:t>
                      </a:r>
                      <a:endParaRPr lang="Microsoft YaHei" altLang="Microsoft YaHei" sz="900"/>
                    </a:p>
                    <a:p>
                      <a:pPr marL="628015" algn="l" rtl="0" eaLnBrk="0">
                        <a:lnSpc>
                          <a:spcPts val="1420"/>
                        </a:lnSpc>
                      </a:pPr>
                      <a:r>
                        <a:rPr sz="9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marL="610234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580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558"/>
                        </a:lnSpc>
                      </a:pPr>
                      <a:endParaRPr lang="Arial" altLang="Arial" sz="100"/>
                    </a:p>
                    <a:p>
                      <a:pPr marL="78105" algn="l" rtl="0" eaLnBrk="0">
                        <a:lnSpc>
                          <a:spcPct val="95000"/>
                        </a:lnSpc>
                      </a:pPr>
                      <a:r>
                        <a:rPr sz="1500" b="1" kern="0" spc="1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大</a:t>
                      </a:r>
                      <a:r>
                        <a:rPr sz="1500" b="1" kern="0" spc="1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500" b="1" kern="0" spc="1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困</a:t>
                      </a:r>
                      <a:endParaRPr lang="Microsoft YaHei" altLang="Microsoft YaHei" sz="1500"/>
                    </a:p>
                  </a:txBody>
                  <a:tcPr marL="0" marR="0" marT="0" marB="0" vert="eaVert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41909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肠胃不好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642"/>
                        </a:lnSpc>
                      </a:pPr>
                      <a:endParaRPr lang="Arial" altLang="Arial" sz="100"/>
                    </a:p>
                    <a:p>
                      <a:pPr marL="698500" algn="l" rtl="0" eaLnBrk="0">
                        <a:lnSpc>
                          <a:spcPts val="2325"/>
                        </a:lnSpc>
                        <a:tabLst>
                          <a:tab pos="789940"/>
                        </a:tabLst>
                      </a:pPr>
                      <a:r>
                        <a:rPr sz="1800" kern="0" spc="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800" b="1" kern="0" spc="-5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31%</a:t>
                      </a:r>
                      <a:endParaRPr lang="Microsoft YaHei" altLang="Microsoft Ya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200"/>
                    </a:p>
                    <a:p>
                      <a:pPr marL="614680" algn="r" rtl="0" eaLnBrk="0">
                        <a:lnSpc>
                          <a:spcPct val="114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骨质关节问题    </a:t>
                      </a: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性生活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marL="838200" algn="r" rtl="0" eaLnBrk="0">
                        <a:lnSpc>
                          <a:spcPct val="10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妇科问题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担心患癌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200"/>
                    </a:p>
                    <a:p>
                      <a:pPr marL="572134" algn="l" rtl="0" eaLnBrk="0">
                        <a:lnSpc>
                          <a:spcPts val="706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10%</a:t>
                      </a:r>
                      <a:endParaRPr lang="Microsoft YaHei" altLang="Microsoft YaHei" sz="900"/>
                    </a:p>
                    <a:p>
                      <a:pPr marL="506730" algn="l" rtl="0" eaLnBrk="0">
                        <a:lnSpc>
                          <a:spcPts val="1420"/>
                        </a:lnSpc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9%</a:t>
                      </a:r>
                      <a:endParaRPr lang="Microsoft YaHei" altLang="Microsoft YaHei" sz="900"/>
                    </a:p>
                    <a:p>
                      <a:pPr marL="454659" algn="l" rtl="0" eaLnBrk="0">
                        <a:lnSpc>
                          <a:spcPts val="702"/>
                        </a:lnSpc>
                        <a:spcBef>
                          <a:spcPts val="718"/>
                        </a:spcBef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8%</a:t>
                      </a:r>
                      <a:endParaRPr lang="Microsoft YaHei" altLang="Microsoft YaHei" sz="900"/>
                    </a:p>
                    <a:p>
                      <a:pPr marL="370840" algn="l" rtl="0" eaLnBrk="0">
                        <a:lnSpc>
                          <a:spcPts val="1421"/>
                        </a:lnSpc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00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262890" algn="l" rtl="0" eaLnBrk="0">
                        <a:lnSpc>
                          <a:spcPts val="1846"/>
                        </a:lnSpc>
                        <a:spcBef>
                          <a:spcPts val="3"/>
                        </a:spcBef>
                      </a:pPr>
                      <a:r>
                        <a:rPr sz="1500" b="1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扰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"/>
                    </a:p>
                    <a:p>
                      <a:pPr marL="4254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脱发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775"/>
                        </a:lnSpc>
                      </a:pPr>
                      <a:endParaRPr lang="Arial" altLang="Arial" sz="100"/>
                    </a:p>
                    <a:p>
                      <a:pPr marL="363220" algn="l" rtl="0" eaLnBrk="0">
                        <a:lnSpc>
                          <a:spcPts val="1724"/>
                        </a:lnSpc>
                      </a:pPr>
                      <a:r>
                        <a:rPr sz="3000" kern="0" spc="-2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●</a:t>
                      </a:r>
                      <a:r>
                        <a:rPr sz="3000" kern="0" spc="-16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800" b="1" kern="0" spc="-2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29%</a:t>
                      </a:r>
                      <a:endParaRPr lang="Microsoft YaHei" altLang="Microsoft Ya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838200" algn="l" rtl="0" eaLnBrk="0">
                        <a:lnSpc>
                          <a:spcPct val="114000"/>
                        </a:lnSpc>
                      </a:pP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肝脏问题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心脏问题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300"/>
                    </a:p>
                    <a:p>
                      <a:pPr marL="356234" algn="l" rtl="0" eaLnBrk="0">
                        <a:lnSpc>
                          <a:spcPts val="702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6%</a:t>
                      </a:r>
                      <a:endParaRPr lang="Microsoft YaHei" altLang="Microsoft YaHei" sz="900"/>
                    </a:p>
                    <a:p>
                      <a:pPr marL="313054" algn="l" rtl="0" eaLnBrk="0">
                        <a:lnSpc>
                          <a:spcPts val="1420"/>
                        </a:lnSpc>
                      </a:pPr>
                      <a:r>
                        <a:rPr sz="9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93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90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"/>
                    </a:p>
                    <a:p>
                      <a:pPr marL="83883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乳腺问题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288290" algn="l" rtl="0" eaLnBrk="0">
                        <a:lnSpc>
                          <a:spcPct val="84000"/>
                        </a:lnSpc>
                      </a:pP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59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31"/>
                        </a:lnSpc>
                      </a:pPr>
                      <a:endParaRPr lang="Arial" altLang="Arial" sz="100"/>
                    </a:p>
                    <a:p>
                      <a:pPr marL="43180" algn="l" rtl="0" eaLnBrk="0">
                        <a:lnSpc>
                          <a:spcPct val="98000"/>
                        </a:lnSpc>
                      </a:pPr>
                      <a:r>
                        <a:rPr sz="12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情绪问题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29"/>
                        </a:lnSpc>
                      </a:pPr>
                      <a:endParaRPr lang="Arial" altLang="Arial" sz="100"/>
                    </a:p>
                    <a:p>
                      <a:pPr marL="587375" algn="l" rtl="0" eaLnBrk="0">
                        <a:lnSpc>
                          <a:spcPct val="82000"/>
                        </a:lnSpc>
                        <a:tabLst>
                          <a:tab pos="715009"/>
                        </a:tabLst>
                      </a:pPr>
                      <a:r>
                        <a:rPr sz="1800" kern="0" spc="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800" b="1" kern="0" spc="-4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28%</a:t>
                      </a:r>
                      <a:endParaRPr lang="Microsoft YaHei" altLang="Microsoft Ya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200"/>
                    </a:p>
                    <a:p>
                      <a:pPr marL="734694" algn="r" rtl="0" eaLnBrk="0">
                        <a:lnSpc>
                          <a:spcPct val="11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甲状腺问题    </a:t>
                      </a: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痛风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836930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备孕生育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marL="283845" algn="l" rtl="0" eaLnBrk="0">
                        <a:lnSpc>
                          <a:spcPts val="702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4%</a:t>
                      </a:r>
                      <a:endParaRPr lang="Microsoft YaHei" altLang="Microsoft YaHei" sz="900"/>
                    </a:p>
                    <a:p>
                      <a:pPr marL="248920" algn="l" rtl="0" eaLnBrk="0">
                        <a:lnSpc>
                          <a:spcPts val="1421"/>
                        </a:lnSpc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3%</a:t>
                      </a:r>
                      <a:endParaRPr lang="Microsoft YaHei" altLang="Microsoft YaHei" sz="900"/>
                    </a:p>
                    <a:p>
                      <a:pPr marL="214629" algn="l" rtl="0" eaLnBrk="0">
                        <a:lnSpc>
                          <a:spcPts val="1420"/>
                        </a:lnSpc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8284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200"/>
                    </a:p>
                    <a:p>
                      <a:pPr marL="842010" algn="l" rtl="0" eaLnBrk="0">
                        <a:lnSpc>
                          <a:spcPct val="97000"/>
                        </a:lnSpc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以上皆无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</a:t>
                      </a: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28" name="path"/>
          <p:cNvSpPr/>
          <p:nvPr/>
        </p:nvSpPr>
        <p:spPr>
          <a:xfrm>
            <a:off x="9753611" y="5879592"/>
            <a:ext cx="257556" cy="112775"/>
          </a:xfrm>
          <a:custGeom>
            <a:rect l="0" t="0" r="0" b="0"/>
            <a:pathLst>
              <a:path w="405" h="177">
                <a:moveTo>
                  <a:pt x="0" y="177"/>
                </a:moveTo>
                <a:lnTo>
                  <a:pt x="405" y="177"/>
                </a:lnTo>
                <a:lnTo>
                  <a:pt x="405" y="0"/>
                </a:lnTo>
                <a:lnTo>
                  <a:pt x="0" y="0"/>
                </a:lnTo>
                <a:lnTo>
                  <a:pt x="0" y="177"/>
                </a:lnTo>
                <a:close/>
              </a:path>
            </a:pathLst>
          </a:cu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0" name="path"/>
          <p:cNvSpPr/>
          <p:nvPr/>
        </p:nvSpPr>
        <p:spPr>
          <a:xfrm>
            <a:off x="6821423" y="5596128"/>
            <a:ext cx="251460" cy="232957"/>
          </a:xfrm>
          <a:custGeom>
            <a:rect l="0" t="0" r="0" b="0"/>
            <a:pathLst>
              <a:path w="396" h="366">
                <a:moveTo>
                  <a:pt x="0" y="183"/>
                </a:moveTo>
                <a:cubicBezTo>
                  <a:pt x="0" y="82"/>
                  <a:pt x="88" y="0"/>
                  <a:pt x="198" y="0"/>
                </a:cubicBezTo>
                <a:cubicBezTo>
                  <a:pt x="307" y="0"/>
                  <a:pt x="396" y="82"/>
                  <a:pt x="396" y="183"/>
                </a:cubicBezTo>
                <a:cubicBezTo>
                  <a:pt x="396" y="284"/>
                  <a:pt x="307" y="366"/>
                  <a:pt x="198" y="366"/>
                </a:cubicBezTo>
                <a:cubicBezTo>
                  <a:pt x="88" y="366"/>
                  <a:pt x="0" y="284"/>
                  <a:pt x="0" y="183"/>
                </a:cubicBezTo>
              </a:path>
            </a:pathLst>
          </a:custGeom>
          <a:solidFill>
            <a:srgbClr val="B2D234">
              <a:alpha val="25098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2" name="path"/>
          <p:cNvSpPr/>
          <p:nvPr/>
        </p:nvSpPr>
        <p:spPr>
          <a:xfrm>
            <a:off x="6932676" y="4258055"/>
            <a:ext cx="251459" cy="252983"/>
          </a:xfrm>
          <a:custGeom>
            <a:rect l="0" t="0" r="0" b="0"/>
            <a:pathLst>
              <a:path w="395" h="398">
                <a:moveTo>
                  <a:pt x="0" y="199"/>
                </a:moveTo>
                <a:cubicBezTo>
                  <a:pt x="0" y="89"/>
                  <a:pt x="88" y="0"/>
                  <a:pt x="198" y="0"/>
                </a:cubicBezTo>
                <a:cubicBezTo>
                  <a:pt x="307" y="0"/>
                  <a:pt x="395" y="89"/>
                  <a:pt x="395" y="199"/>
                </a:cubicBezTo>
                <a:cubicBezTo>
                  <a:pt x="395" y="309"/>
                  <a:pt x="307" y="398"/>
                  <a:pt x="198" y="398"/>
                </a:cubicBezTo>
                <a:cubicBezTo>
                  <a:pt x="88" y="398"/>
                  <a:pt x="0" y="309"/>
                  <a:pt x="0" y="199"/>
                </a:cubicBezTo>
              </a:path>
            </a:pathLst>
          </a:custGeom>
          <a:solidFill>
            <a:srgbClr val="B2D234">
              <a:alpha val="25098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4" name="path"/>
          <p:cNvSpPr/>
          <p:nvPr/>
        </p:nvSpPr>
        <p:spPr>
          <a:xfrm>
            <a:off x="7136892" y="3589020"/>
            <a:ext cx="252983" cy="251459"/>
          </a:xfrm>
          <a:custGeom>
            <a:rect l="0" t="0" r="0" b="0"/>
            <a:pathLst>
              <a:path w="398" h="395">
                <a:moveTo>
                  <a:pt x="0" y="197"/>
                </a:moveTo>
                <a:cubicBezTo>
                  <a:pt x="0" y="88"/>
                  <a:pt x="89" y="0"/>
                  <a:pt x="199" y="0"/>
                </a:cubicBezTo>
                <a:cubicBezTo>
                  <a:pt x="309" y="0"/>
                  <a:pt x="398" y="88"/>
                  <a:pt x="398" y="197"/>
                </a:cubicBezTo>
                <a:cubicBezTo>
                  <a:pt x="398" y="307"/>
                  <a:pt x="309" y="395"/>
                  <a:pt x="199" y="395"/>
                </a:cubicBezTo>
                <a:cubicBezTo>
                  <a:pt x="89" y="395"/>
                  <a:pt x="0" y="307"/>
                  <a:pt x="0" y="197"/>
                </a:cubicBezTo>
              </a:path>
            </a:pathLst>
          </a:custGeom>
          <a:solidFill>
            <a:srgbClr val="B2D234">
              <a:alpha val="25098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6" name="path"/>
          <p:cNvSpPr/>
          <p:nvPr/>
        </p:nvSpPr>
        <p:spPr>
          <a:xfrm>
            <a:off x="7674864" y="2919984"/>
            <a:ext cx="252983" cy="251459"/>
          </a:xfrm>
          <a:custGeom>
            <a:rect l="0" t="0" r="0" b="0"/>
            <a:pathLst>
              <a:path w="398" h="395">
                <a:moveTo>
                  <a:pt x="0" y="197"/>
                </a:moveTo>
                <a:cubicBezTo>
                  <a:pt x="0" y="88"/>
                  <a:pt x="89" y="0"/>
                  <a:pt x="199" y="0"/>
                </a:cubicBezTo>
                <a:cubicBezTo>
                  <a:pt x="309" y="0"/>
                  <a:pt x="398" y="88"/>
                  <a:pt x="398" y="197"/>
                </a:cubicBezTo>
                <a:cubicBezTo>
                  <a:pt x="398" y="307"/>
                  <a:pt x="309" y="395"/>
                  <a:pt x="199" y="395"/>
                </a:cubicBezTo>
                <a:cubicBezTo>
                  <a:pt x="89" y="395"/>
                  <a:pt x="0" y="307"/>
                  <a:pt x="0" y="197"/>
                </a:cubicBezTo>
              </a:path>
            </a:pathLst>
          </a:custGeom>
          <a:solidFill>
            <a:srgbClr val="B2D234">
              <a:alpha val="25098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8" name="textbox 238"/>
          <p:cNvSpPr/>
          <p:nvPr/>
        </p:nvSpPr>
        <p:spPr>
          <a:xfrm>
            <a:off x="528822" y="1004449"/>
            <a:ext cx="11042650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68"/>
              </a:lnSpc>
            </a:pPr>
            <a:endParaRPr lang="Arial" altLang="Arial" sz="100"/>
          </a:p>
          <a:p>
            <a:pPr marL="12700" indent="7620" algn="l" rtl="0" eaLnBrk="0">
              <a:lnSpc>
                <a:spcPct val="105000"/>
              </a:lnSpc>
            </a:pP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95%的受访者表示，最近一年有过健康</a:t>
            </a: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困扰，人均3.6个健康困扰，</a:t>
            </a:r>
            <a:r>
              <a:rPr sz="1500" kern="0" spc="4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担忧普涨。其中，睡眠问题、皮肤状态不好、肠胃不好、</a:t>
            </a:r>
            <a:r>
              <a:rPr sz="15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脱发、情绪问题成为国民的五大</a:t>
            </a: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健康困扰。</a:t>
            </a:r>
            <a:endParaRPr lang="Microsoft YaHei" altLang="Microsoft YaHei" sz="15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890727" y="3354070"/>
            <a:ext cx="2226233" cy="2226309"/>
            <a:chExt cx="2226233" cy="2226309"/>
          </a:xfrm>
        </p:grpSpPr>
        <p:grpSp>
          <p:nvGrpSpPr>
            <p:cNvPr id="28" name="group 28"/>
            <p:cNvGrpSpPr/>
            <p:nvPr/>
          </p:nvGrpSpPr>
          <p:grpSpPr>
            <a:xfrm rot="21600000">
              <a:off x="0" y="0"/>
              <a:ext cx="2226233" cy="2226309"/>
              <a:chExt cx="2226233" cy="2226309"/>
            </a:xfrm>
          </p:grpSpPr>
          <p:sp>
            <p:nvSpPr>
              <p:cNvPr id="240" name="path"/>
              <p:cNvSpPr/>
              <p:nvPr/>
            </p:nvSpPr>
            <p:spPr>
              <a:xfrm>
                <a:off x="0" y="0"/>
                <a:ext cx="2226233" cy="2226309"/>
              </a:xfrm>
              <a:custGeom>
                <a:rect l="0" t="0" r="0" b="0"/>
                <a:pathLst>
                  <a:path w="3505" h="3505">
                    <a:moveTo>
                      <a:pt x="1753" y="0"/>
                    </a:moveTo>
                    <a:cubicBezTo>
                      <a:pt x="2721" y="0"/>
                      <a:pt x="3505" y="784"/>
                      <a:pt x="3505" y="1752"/>
                    </a:cubicBezTo>
                    <a:cubicBezTo>
                      <a:pt x="3505" y="2721"/>
                      <a:pt x="2721" y="3505"/>
                      <a:pt x="1753" y="3505"/>
                    </a:cubicBezTo>
                    <a:cubicBezTo>
                      <a:pt x="784" y="3505"/>
                      <a:pt x="0" y="2721"/>
                      <a:pt x="0" y="1752"/>
                    </a:cubicBezTo>
                    <a:cubicBezTo>
                      <a:pt x="0" y="993"/>
                      <a:pt x="489" y="320"/>
                      <a:pt x="1211" y="85"/>
                    </a:cubicBezTo>
                    <a:lnTo>
                      <a:pt x="1319" y="419"/>
                    </a:lnTo>
                    <a:cubicBezTo>
                      <a:pt x="583" y="658"/>
                      <a:pt x="179" y="1449"/>
                      <a:pt x="419" y="2186"/>
                    </a:cubicBezTo>
                    <a:cubicBezTo>
                      <a:pt x="658" y="2922"/>
                      <a:pt x="1449" y="3326"/>
                      <a:pt x="2186" y="3086"/>
                    </a:cubicBezTo>
                    <a:cubicBezTo>
                      <a:pt x="2922" y="2847"/>
                      <a:pt x="3326" y="2056"/>
                      <a:pt x="3086" y="1319"/>
                    </a:cubicBezTo>
                    <a:cubicBezTo>
                      <a:pt x="2899" y="741"/>
                      <a:pt x="2360" y="350"/>
                      <a:pt x="1753" y="350"/>
                    </a:cubicBezTo>
                    <a:lnTo>
                      <a:pt x="1753" y="0"/>
                    </a:lnTo>
                    <a:close/>
                  </a:path>
                </a:pathLst>
              </a:custGeom>
              <a:solidFill>
                <a:srgbClr val="1EC8F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2" name="path"/>
              <p:cNvSpPr/>
              <p:nvPr/>
            </p:nvSpPr>
            <p:spPr>
              <a:xfrm>
                <a:off x="769162" y="0"/>
                <a:ext cx="344042" cy="266192"/>
              </a:xfrm>
              <a:custGeom>
                <a:rect l="0" t="0" r="0" b="0"/>
                <a:pathLst>
                  <a:path w="541" h="419">
                    <a:moveTo>
                      <a:pt x="0" y="85"/>
                    </a:moveTo>
                    <a:moveTo>
                      <a:pt x="0" y="85"/>
                    </a:moveTo>
                    <a:cubicBezTo>
                      <a:pt x="175" y="29"/>
                      <a:pt x="357" y="0"/>
                      <a:pt x="541" y="0"/>
                    </a:cubicBezTo>
                    <a:lnTo>
                      <a:pt x="541" y="350"/>
                    </a:lnTo>
                    <a:cubicBezTo>
                      <a:pt x="394" y="350"/>
                      <a:pt x="248" y="373"/>
                      <a:pt x="108" y="419"/>
                    </a:cubicBezTo>
                    <a:lnTo>
                      <a:pt x="0" y="85"/>
                    </a:lnTo>
                    <a:close/>
                  </a:path>
                </a:pathLst>
              </a:custGeom>
              <a:solidFill>
                <a:srgbClr val="BFBFB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44" name="textbox 244"/>
            <p:cNvSpPr/>
            <p:nvPr/>
          </p:nvSpPr>
          <p:spPr>
            <a:xfrm>
              <a:off x="-12700" y="-12700"/>
              <a:ext cx="2251710" cy="22669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marL="734059" algn="l" rtl="0" eaLnBrk="0">
                <a:lnSpc>
                  <a:spcPct val="84000"/>
                </a:lnSpc>
                <a:spcBef>
                  <a:spcPts val="6"/>
                </a:spcBef>
              </a:pPr>
              <a:r>
                <a:rPr sz="3200" b="1" kern="0" spc="-30">
                  <a:solidFill>
                    <a:srgbClr val="1EC8F3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95%</a:t>
              </a:r>
              <a:endParaRPr lang="Microsoft YaHei" altLang="Microsoft YaHei" sz="3200"/>
            </a:p>
            <a:p>
              <a:pPr marL="551815" algn="l" rtl="0" eaLnBrk="0">
                <a:lnSpc>
                  <a:spcPct val="89000"/>
                </a:lnSpc>
                <a:spcBef>
                  <a:spcPts val="728"/>
                </a:spcBef>
              </a:pPr>
              <a:r>
                <a:rPr sz="1200" b="1" kern="0" spc="-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受访者最近一年有</a:t>
              </a:r>
              <a:endParaRPr lang="Microsoft YaHei" altLang="Microsoft YaHei" sz="1200"/>
            </a:p>
            <a:p>
              <a:pPr marL="855344" algn="l" rtl="0" eaLnBrk="0">
                <a:lnSpc>
                  <a:spcPts val="1557"/>
                </a:lnSpc>
              </a:pPr>
              <a:r>
                <a:rPr sz="1200" b="1" kern="0" spc="-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健康困扰</a:t>
              </a:r>
              <a:endParaRPr lang="Microsoft YaHei" altLang="Microsoft YaHei" sz="1200"/>
            </a:p>
          </p:txBody>
        </p:sp>
      </p:grpSp>
      <p:sp>
        <p:nvSpPr>
          <p:cNvPr id="246" name="textbox 246"/>
          <p:cNvSpPr/>
          <p:nvPr/>
        </p:nvSpPr>
        <p:spPr>
          <a:xfrm>
            <a:off x="531063" y="438429"/>
            <a:ext cx="6422390" cy="380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9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kern="0" spc="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大众持续关注健康状况，睡眠困扰成</a:t>
            </a:r>
            <a:r>
              <a:rPr sz="2400" kern="0" spc="-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为国民问题</a:t>
            </a:r>
            <a:endParaRPr lang="Microsoft YaHei" altLang="Microsoft YaHei" sz="2400"/>
          </a:p>
        </p:txBody>
      </p:sp>
      <p:sp>
        <p:nvSpPr>
          <p:cNvPr id="248" name="textbox 248"/>
          <p:cNvSpPr/>
          <p:nvPr/>
        </p:nvSpPr>
        <p:spPr>
          <a:xfrm>
            <a:off x="956106" y="2114565"/>
            <a:ext cx="2470785" cy="6400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68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b="1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最近一年，人均</a:t>
            </a:r>
            <a:r>
              <a:rPr sz="1200" b="1" kern="0" spc="-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200" b="1" kern="0" spc="-2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3.6</a:t>
            </a:r>
            <a:r>
              <a:rPr sz="1200" b="1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个健康困扰</a:t>
            </a:r>
            <a:endParaRPr lang="Microsoft YaHei" altLang="Microsoft YaHei" sz="1200"/>
          </a:p>
          <a:p>
            <a:pPr algn="l" rtl="0" eaLnBrk="0">
              <a:lnSpc>
                <a:spcPct val="145000"/>
              </a:lnSpc>
            </a:pPr>
            <a:endParaRPr lang="Arial" altLang="Arial" sz="200"/>
          </a:p>
          <a:p>
            <a:pPr marL="554990" algn="l" rtl="0" eaLnBrk="0">
              <a:lnSpc>
                <a:spcPts val="1124"/>
              </a:lnSpc>
            </a:pPr>
            <a:r>
              <a:rPr sz="900" kern="0" spc="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N=2400</a:t>
            </a:r>
            <a:r>
              <a:rPr sz="900" kern="0" spc="1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（整体被访者）</a:t>
            </a:r>
            <a:endParaRPr lang="Microsoft YaHei" altLang="Microsoft YaHei" sz="900"/>
          </a:p>
        </p:txBody>
      </p:sp>
      <p:sp>
        <p:nvSpPr>
          <p:cNvPr id="250" name="textbox 250"/>
          <p:cNvSpPr/>
          <p:nvPr/>
        </p:nvSpPr>
        <p:spPr>
          <a:xfrm>
            <a:off x="523836" y="6593043"/>
            <a:ext cx="11445875" cy="142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9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600" kern="0" spc="12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r>
              <a:rPr sz="600" kern="0" spc="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6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www.iresearch.com.cn     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800" kern="0" spc="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</a:t>
            </a:r>
            <a:endParaRPr lang="Microsoft YaHei" altLang="Microsoft YaHei" sz="800"/>
          </a:p>
        </p:txBody>
      </p:sp>
      <p:sp>
        <p:nvSpPr>
          <p:cNvPr id="252" name="textbox 252"/>
          <p:cNvSpPr/>
          <p:nvPr/>
        </p:nvSpPr>
        <p:spPr>
          <a:xfrm>
            <a:off x="533507" y="6373768"/>
            <a:ext cx="3498215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7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27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N=2400，于2024年2月通过艾瑞智研平台-消费洞察数据库调研获得。</a:t>
            </a:r>
            <a:endParaRPr lang="Microsoft YaHei" altLang="Microsoft YaHei" sz="8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791455" y="4130040"/>
            <a:ext cx="505967" cy="505968"/>
            <a:chExt cx="505967" cy="505968"/>
          </a:xfrm>
        </p:grpSpPr>
        <p:sp>
          <p:nvSpPr>
            <p:cNvPr id="254" name="path"/>
            <p:cNvSpPr/>
            <p:nvPr/>
          </p:nvSpPr>
          <p:spPr>
            <a:xfrm>
              <a:off x="128015" y="114300"/>
              <a:ext cx="249428" cy="276860"/>
            </a:xfrm>
            <a:custGeom>
              <a:rect l="0" t="0" r="0" b="0"/>
              <a:pathLst>
                <a:path w="392" h="436">
                  <a:moveTo>
                    <a:pt x="276" y="327"/>
                  </a:moveTo>
                  <a:lnTo>
                    <a:pt x="334" y="357"/>
                  </a:lnTo>
                  <a:cubicBezTo>
                    <a:pt x="337" y="359"/>
                    <a:pt x="340" y="362"/>
                    <a:pt x="340" y="367"/>
                  </a:cubicBezTo>
                  <a:cubicBezTo>
                    <a:pt x="341" y="371"/>
                    <a:pt x="339" y="375"/>
                    <a:pt x="336" y="378"/>
                  </a:cubicBezTo>
                  <a:lnTo>
                    <a:pt x="321" y="389"/>
                  </a:lnTo>
                  <a:lnTo>
                    <a:pt x="363" y="411"/>
                  </a:lnTo>
                  <a:cubicBezTo>
                    <a:pt x="368" y="414"/>
                    <a:pt x="371" y="421"/>
                    <a:pt x="368" y="427"/>
                  </a:cubicBezTo>
                  <a:cubicBezTo>
                    <a:pt x="365" y="433"/>
                    <a:pt x="359" y="436"/>
                    <a:pt x="354" y="433"/>
                  </a:cubicBezTo>
                  <a:lnTo>
                    <a:pt x="295" y="402"/>
                  </a:lnTo>
                  <a:cubicBezTo>
                    <a:pt x="292" y="401"/>
                    <a:pt x="290" y="397"/>
                    <a:pt x="289" y="392"/>
                  </a:cubicBezTo>
                  <a:cubicBezTo>
                    <a:pt x="289" y="388"/>
                    <a:pt x="291" y="384"/>
                    <a:pt x="294" y="382"/>
                  </a:cubicBezTo>
                  <a:lnTo>
                    <a:pt x="308" y="370"/>
                  </a:lnTo>
                  <a:lnTo>
                    <a:pt x="267" y="348"/>
                  </a:lnTo>
                  <a:cubicBezTo>
                    <a:pt x="261" y="346"/>
                    <a:pt x="259" y="338"/>
                    <a:pt x="261" y="332"/>
                  </a:cubicBezTo>
                  <a:cubicBezTo>
                    <a:pt x="264" y="326"/>
                    <a:pt x="270" y="324"/>
                    <a:pt x="276" y="327"/>
                  </a:cubicBezTo>
                  <a:moveTo>
                    <a:pt x="331" y="182"/>
                  </a:moveTo>
                  <a:cubicBezTo>
                    <a:pt x="335" y="180"/>
                    <a:pt x="339" y="180"/>
                    <a:pt x="342" y="183"/>
                  </a:cubicBezTo>
                  <a:cubicBezTo>
                    <a:pt x="345" y="186"/>
                    <a:pt x="347" y="191"/>
                    <a:pt x="346" y="195"/>
                  </a:cubicBezTo>
                  <a:lnTo>
                    <a:pt x="342" y="220"/>
                  </a:lnTo>
                  <a:lnTo>
                    <a:pt x="375" y="203"/>
                  </a:lnTo>
                  <a:cubicBezTo>
                    <a:pt x="381" y="200"/>
                    <a:pt x="387" y="202"/>
                    <a:pt x="390" y="209"/>
                  </a:cubicBezTo>
                  <a:cubicBezTo>
                    <a:pt x="392" y="215"/>
                    <a:pt x="390" y="222"/>
                    <a:pt x="384" y="225"/>
                  </a:cubicBezTo>
                  <a:lnTo>
                    <a:pt x="331" y="252"/>
                  </a:lnTo>
                  <a:cubicBezTo>
                    <a:pt x="328" y="254"/>
                    <a:pt x="323" y="253"/>
                    <a:pt x="320" y="250"/>
                  </a:cubicBezTo>
                  <a:cubicBezTo>
                    <a:pt x="317" y="248"/>
                    <a:pt x="315" y="243"/>
                    <a:pt x="316" y="238"/>
                  </a:cubicBezTo>
                  <a:lnTo>
                    <a:pt x="321" y="213"/>
                  </a:lnTo>
                  <a:lnTo>
                    <a:pt x="287" y="231"/>
                  </a:lnTo>
                  <a:cubicBezTo>
                    <a:pt x="281" y="233"/>
                    <a:pt x="275" y="231"/>
                    <a:pt x="272" y="225"/>
                  </a:cubicBezTo>
                  <a:cubicBezTo>
                    <a:pt x="270" y="219"/>
                    <a:pt x="272" y="212"/>
                    <a:pt x="278" y="209"/>
                  </a:cubicBezTo>
                  <a:lnTo>
                    <a:pt x="331" y="182"/>
                  </a:lnTo>
                  <a:close/>
                  <a:moveTo>
                    <a:pt x="315" y="13"/>
                  </a:moveTo>
                  <a:cubicBezTo>
                    <a:pt x="318" y="11"/>
                    <a:pt x="322" y="11"/>
                    <a:pt x="326" y="13"/>
                  </a:cubicBezTo>
                  <a:cubicBezTo>
                    <a:pt x="329" y="16"/>
                    <a:pt x="331" y="19"/>
                    <a:pt x="331" y="24"/>
                  </a:cubicBezTo>
                  <a:lnTo>
                    <a:pt x="331" y="40"/>
                  </a:lnTo>
                  <a:lnTo>
                    <a:pt x="375" y="13"/>
                  </a:lnTo>
                  <a:cubicBezTo>
                    <a:pt x="380" y="10"/>
                    <a:pt x="387" y="12"/>
                    <a:pt x="389" y="18"/>
                  </a:cubicBezTo>
                  <a:cubicBezTo>
                    <a:pt x="392" y="24"/>
                    <a:pt x="390" y="31"/>
                    <a:pt x="385" y="34"/>
                  </a:cubicBezTo>
                  <a:lnTo>
                    <a:pt x="325" y="71"/>
                  </a:lnTo>
                  <a:cubicBezTo>
                    <a:pt x="322" y="72"/>
                    <a:pt x="318" y="72"/>
                    <a:pt x="315" y="70"/>
                  </a:cubicBezTo>
                  <a:cubicBezTo>
                    <a:pt x="311" y="68"/>
                    <a:pt x="309" y="64"/>
                    <a:pt x="309" y="60"/>
                  </a:cubicBezTo>
                  <a:lnTo>
                    <a:pt x="309" y="44"/>
                  </a:lnTo>
                  <a:lnTo>
                    <a:pt x="266" y="71"/>
                  </a:lnTo>
                  <a:cubicBezTo>
                    <a:pt x="260" y="74"/>
                    <a:pt x="254" y="72"/>
                    <a:pt x="251" y="66"/>
                  </a:cubicBezTo>
                  <a:cubicBezTo>
                    <a:pt x="248" y="60"/>
                    <a:pt x="250" y="52"/>
                    <a:pt x="255" y="49"/>
                  </a:cubicBezTo>
                  <a:lnTo>
                    <a:pt x="315" y="13"/>
                  </a:lnTo>
                  <a:close/>
                  <a:moveTo>
                    <a:pt x="110" y="0"/>
                  </a:moveTo>
                  <a:lnTo>
                    <a:pt x="176" y="0"/>
                  </a:lnTo>
                  <a:lnTo>
                    <a:pt x="176" y="66"/>
                  </a:lnTo>
                  <a:cubicBezTo>
                    <a:pt x="176" y="85"/>
                    <a:pt x="165" y="98"/>
                    <a:pt x="156" y="104"/>
                  </a:cubicBezTo>
                  <a:cubicBezTo>
                    <a:pt x="148" y="109"/>
                    <a:pt x="140" y="111"/>
                    <a:pt x="135" y="112"/>
                  </a:cubicBezTo>
                  <a:cubicBezTo>
                    <a:pt x="130" y="113"/>
                    <a:pt x="124" y="114"/>
                    <a:pt x="119" y="115"/>
                  </a:cubicBezTo>
                  <a:cubicBezTo>
                    <a:pt x="119" y="115"/>
                    <a:pt x="119" y="115"/>
                    <a:pt x="119" y="115"/>
                  </a:cubicBezTo>
                  <a:cubicBezTo>
                    <a:pt x="113" y="116"/>
                    <a:pt x="109" y="116"/>
                    <a:pt x="104" y="117"/>
                  </a:cubicBezTo>
                  <a:cubicBezTo>
                    <a:pt x="94" y="119"/>
                    <a:pt x="90" y="121"/>
                    <a:pt x="88" y="123"/>
                  </a:cubicBezTo>
                  <a:cubicBezTo>
                    <a:pt x="87" y="123"/>
                    <a:pt x="87" y="123"/>
                    <a:pt x="87" y="123"/>
                  </a:cubicBezTo>
                  <a:cubicBezTo>
                    <a:pt x="87" y="123"/>
                    <a:pt x="87" y="123"/>
                    <a:pt x="87" y="123"/>
                  </a:cubicBezTo>
                  <a:cubicBezTo>
                    <a:pt x="87" y="123"/>
                    <a:pt x="87" y="124"/>
                    <a:pt x="87" y="125"/>
                  </a:cubicBezTo>
                  <a:cubicBezTo>
                    <a:pt x="87" y="125"/>
                    <a:pt x="88" y="125"/>
                    <a:pt x="88" y="126"/>
                  </a:cubicBezTo>
                  <a:cubicBezTo>
                    <a:pt x="98" y="129"/>
                    <a:pt x="111" y="131"/>
                    <a:pt x="130" y="133"/>
                  </a:cubicBezTo>
                  <a:cubicBezTo>
                    <a:pt x="131" y="133"/>
                    <a:pt x="132" y="133"/>
                    <a:pt x="133" y="133"/>
                  </a:cubicBezTo>
                  <a:cubicBezTo>
                    <a:pt x="151" y="135"/>
                    <a:pt x="176" y="138"/>
                    <a:pt x="196" y="148"/>
                  </a:cubicBezTo>
                  <a:cubicBezTo>
                    <a:pt x="206" y="153"/>
                    <a:pt x="217" y="161"/>
                    <a:pt x="226" y="174"/>
                  </a:cubicBezTo>
                  <a:cubicBezTo>
                    <a:pt x="235" y="187"/>
                    <a:pt x="239" y="203"/>
                    <a:pt x="239" y="220"/>
                  </a:cubicBezTo>
                  <a:cubicBezTo>
                    <a:pt x="239" y="238"/>
                    <a:pt x="233" y="254"/>
                    <a:pt x="222" y="267"/>
                  </a:cubicBezTo>
                  <a:cubicBezTo>
                    <a:pt x="212" y="280"/>
                    <a:pt x="199" y="286"/>
                    <a:pt x="188" y="289"/>
                  </a:cubicBezTo>
                  <a:cubicBezTo>
                    <a:pt x="167" y="296"/>
                    <a:pt x="141" y="296"/>
                    <a:pt x="122" y="296"/>
                  </a:cubicBezTo>
                  <a:cubicBezTo>
                    <a:pt x="121" y="296"/>
                    <a:pt x="120" y="296"/>
                    <a:pt x="119" y="296"/>
                  </a:cubicBezTo>
                  <a:cubicBezTo>
                    <a:pt x="96" y="295"/>
                    <a:pt x="79" y="296"/>
                    <a:pt x="68" y="299"/>
                  </a:cubicBezTo>
                  <a:cubicBezTo>
                    <a:pt x="67" y="300"/>
                    <a:pt x="66" y="300"/>
                    <a:pt x="65" y="300"/>
                  </a:cubicBezTo>
                  <a:cubicBezTo>
                    <a:pt x="65" y="304"/>
                    <a:pt x="66" y="306"/>
                    <a:pt x="66" y="306"/>
                  </a:cubicBezTo>
                  <a:cubicBezTo>
                    <a:pt x="66" y="306"/>
                    <a:pt x="66" y="306"/>
                    <a:pt x="66" y="306"/>
                  </a:cubicBezTo>
                  <a:cubicBezTo>
                    <a:pt x="66" y="306"/>
                    <a:pt x="67" y="307"/>
                    <a:pt x="67" y="307"/>
                  </a:cubicBezTo>
                  <a:cubicBezTo>
                    <a:pt x="72" y="310"/>
                    <a:pt x="80" y="312"/>
                    <a:pt x="95" y="313"/>
                  </a:cubicBezTo>
                  <a:cubicBezTo>
                    <a:pt x="101" y="313"/>
                    <a:pt x="108" y="313"/>
                    <a:pt x="115" y="313"/>
                  </a:cubicBezTo>
                  <a:lnTo>
                    <a:pt x="116" y="313"/>
                  </a:lnTo>
                  <a:cubicBezTo>
                    <a:pt x="123" y="313"/>
                    <a:pt x="130" y="314"/>
                    <a:pt x="137" y="314"/>
                  </a:cubicBezTo>
                  <a:cubicBezTo>
                    <a:pt x="144" y="315"/>
                    <a:pt x="153" y="316"/>
                    <a:pt x="162" y="321"/>
                  </a:cubicBezTo>
                  <a:cubicBezTo>
                    <a:pt x="167" y="323"/>
                    <a:pt x="174" y="328"/>
                    <a:pt x="179" y="335"/>
                  </a:cubicBezTo>
                  <a:cubicBezTo>
                    <a:pt x="184" y="343"/>
                    <a:pt x="187" y="352"/>
                    <a:pt x="187" y="362"/>
                  </a:cubicBezTo>
                  <a:lnTo>
                    <a:pt x="187" y="434"/>
                  </a:lnTo>
                  <a:lnTo>
                    <a:pt x="121" y="434"/>
                  </a:lnTo>
                  <a:lnTo>
                    <a:pt x="121" y="386"/>
                  </a:lnTo>
                  <a:cubicBezTo>
                    <a:pt x="119" y="386"/>
                    <a:pt x="117" y="386"/>
                    <a:pt x="115" y="386"/>
                  </a:cubicBezTo>
                  <a:lnTo>
                    <a:pt x="114" y="386"/>
                  </a:lnTo>
                  <a:cubicBezTo>
                    <a:pt x="107" y="386"/>
                    <a:pt x="99" y="386"/>
                    <a:pt x="91" y="385"/>
                  </a:cubicBezTo>
                  <a:cubicBezTo>
                    <a:pt x="75" y="385"/>
                    <a:pt x="54" y="382"/>
                    <a:pt x="35" y="370"/>
                  </a:cubicBezTo>
                  <a:cubicBezTo>
                    <a:pt x="25" y="364"/>
                    <a:pt x="16" y="355"/>
                    <a:pt x="9" y="342"/>
                  </a:cubicBezTo>
                  <a:cubicBezTo>
                    <a:pt x="3" y="329"/>
                    <a:pt x="0" y="315"/>
                    <a:pt x="0" y="299"/>
                  </a:cubicBezTo>
                  <a:cubicBezTo>
                    <a:pt x="0" y="281"/>
                    <a:pt x="5" y="265"/>
                    <a:pt x="16" y="251"/>
                  </a:cubicBezTo>
                  <a:cubicBezTo>
                    <a:pt x="26" y="239"/>
                    <a:pt x="39" y="233"/>
                    <a:pt x="51" y="229"/>
                  </a:cubicBezTo>
                  <a:cubicBezTo>
                    <a:pt x="71" y="223"/>
                    <a:pt x="97" y="223"/>
                    <a:pt x="117" y="223"/>
                  </a:cubicBezTo>
                  <a:cubicBezTo>
                    <a:pt x="118" y="223"/>
                    <a:pt x="118" y="223"/>
                    <a:pt x="119" y="223"/>
                  </a:cubicBezTo>
                  <a:cubicBezTo>
                    <a:pt x="142" y="223"/>
                    <a:pt x="159" y="223"/>
                    <a:pt x="170" y="220"/>
                  </a:cubicBezTo>
                  <a:cubicBezTo>
                    <a:pt x="172" y="219"/>
                    <a:pt x="173" y="219"/>
                    <a:pt x="173" y="218"/>
                  </a:cubicBezTo>
                  <a:cubicBezTo>
                    <a:pt x="173" y="218"/>
                    <a:pt x="173" y="217"/>
                    <a:pt x="173" y="217"/>
                  </a:cubicBezTo>
                  <a:cubicBezTo>
                    <a:pt x="173" y="217"/>
                    <a:pt x="172" y="216"/>
                    <a:pt x="169" y="214"/>
                  </a:cubicBezTo>
                  <a:cubicBezTo>
                    <a:pt x="160" y="210"/>
                    <a:pt x="147" y="208"/>
                    <a:pt x="127" y="205"/>
                  </a:cubicBezTo>
                  <a:cubicBezTo>
                    <a:pt x="125" y="205"/>
                    <a:pt x="123" y="205"/>
                    <a:pt x="121" y="205"/>
                  </a:cubicBezTo>
                  <a:cubicBezTo>
                    <a:pt x="105" y="203"/>
                    <a:pt x="84" y="200"/>
                    <a:pt x="67" y="194"/>
                  </a:cubicBezTo>
                  <a:cubicBezTo>
                    <a:pt x="57" y="190"/>
                    <a:pt x="46" y="184"/>
                    <a:pt x="36" y="173"/>
                  </a:cubicBezTo>
                  <a:cubicBezTo>
                    <a:pt x="26" y="161"/>
                    <a:pt x="21" y="145"/>
                    <a:pt x="21" y="128"/>
                  </a:cubicBezTo>
                  <a:cubicBezTo>
                    <a:pt x="21" y="101"/>
                    <a:pt x="31" y="80"/>
                    <a:pt x="48" y="65"/>
                  </a:cubicBezTo>
                  <a:cubicBezTo>
                    <a:pt x="63" y="52"/>
                    <a:pt x="81" y="48"/>
                    <a:pt x="93" y="46"/>
                  </a:cubicBezTo>
                  <a:cubicBezTo>
                    <a:pt x="99" y="44"/>
                    <a:pt x="105" y="43"/>
                    <a:pt x="110" y="43"/>
                  </a:cubicBezTo>
                  <a:lnTo>
                    <a:pt x="110" y="0"/>
                  </a:lnTo>
                  <a:close/>
                </a:path>
              </a:pathLst>
            </a:custGeom>
            <a:solidFill>
              <a:srgbClr val="B2D23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0" y="0"/>
              <a:ext cx="505967" cy="505968"/>
            </a:xfrm>
            <a:custGeom>
              <a:rect l="0" t="0" r="0" b="0"/>
              <a:pathLst>
                <a:path w="796" h="796">
                  <a:moveTo>
                    <a:pt x="30" y="398"/>
                  </a:moveTo>
                  <a:cubicBezTo>
                    <a:pt x="30" y="195"/>
                    <a:pt x="195" y="30"/>
                    <a:pt x="398" y="30"/>
                  </a:cubicBezTo>
                  <a:cubicBezTo>
                    <a:pt x="601" y="30"/>
                    <a:pt x="766" y="195"/>
                    <a:pt x="766" y="398"/>
                  </a:cubicBezTo>
                  <a:cubicBezTo>
                    <a:pt x="766" y="601"/>
                    <a:pt x="601" y="766"/>
                    <a:pt x="398" y="766"/>
                  </a:cubicBezTo>
                  <a:cubicBezTo>
                    <a:pt x="195" y="766"/>
                    <a:pt x="30" y="601"/>
                    <a:pt x="30" y="398"/>
                  </a:cubicBezTo>
                </a:path>
              </a:pathLst>
            </a:custGeom>
            <a:noFill/>
            <a:ln w="3810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8" name="path"/>
          <p:cNvSpPr/>
          <p:nvPr/>
        </p:nvSpPr>
        <p:spPr>
          <a:xfrm>
            <a:off x="4791455" y="4806695"/>
            <a:ext cx="505967" cy="505968"/>
          </a:xfrm>
          <a:custGeom>
            <a:rect l="0" t="0" r="0" b="0"/>
            <a:pathLst>
              <a:path w="796" h="796">
                <a:moveTo>
                  <a:pt x="30" y="398"/>
                </a:moveTo>
                <a:cubicBezTo>
                  <a:pt x="30" y="195"/>
                  <a:pt x="195" y="30"/>
                  <a:pt x="398" y="30"/>
                </a:cubicBezTo>
                <a:cubicBezTo>
                  <a:pt x="601" y="30"/>
                  <a:pt x="766" y="195"/>
                  <a:pt x="766" y="398"/>
                </a:cubicBezTo>
                <a:cubicBezTo>
                  <a:pt x="766" y="601"/>
                  <a:pt x="601" y="766"/>
                  <a:pt x="398" y="766"/>
                </a:cubicBezTo>
                <a:cubicBezTo>
                  <a:pt x="195" y="766"/>
                  <a:pt x="30" y="601"/>
                  <a:pt x="30" y="398"/>
                </a:cubicBezTo>
              </a:path>
            </a:pathLst>
          </a:custGeom>
          <a:noFill/>
          <a:ln w="38100" cap="flat">
            <a:solidFill>
              <a:srgbClr val="B2D234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791455" y="2776728"/>
            <a:ext cx="505967" cy="505967"/>
            <a:chExt cx="505967" cy="505967"/>
          </a:xfrm>
        </p:grpSpPr>
        <p:sp>
          <p:nvSpPr>
            <p:cNvPr id="260" name="path"/>
            <p:cNvSpPr/>
            <p:nvPr/>
          </p:nvSpPr>
          <p:spPr>
            <a:xfrm>
              <a:off x="141732" y="114300"/>
              <a:ext cx="220979" cy="277367"/>
            </a:xfrm>
            <a:custGeom>
              <a:rect l="0" t="0" r="0" b="0"/>
              <a:pathLst>
                <a:path w="347" h="436">
                  <a:moveTo>
                    <a:pt x="82" y="11"/>
                  </a:moveTo>
                  <a:cubicBezTo>
                    <a:pt x="82" y="5"/>
                    <a:pt x="86" y="0"/>
                    <a:pt x="93" y="0"/>
                  </a:cubicBezTo>
                  <a:lnTo>
                    <a:pt x="210" y="0"/>
                  </a:lnTo>
                  <a:cubicBezTo>
                    <a:pt x="214" y="0"/>
                    <a:pt x="218" y="2"/>
                    <a:pt x="220" y="7"/>
                  </a:cubicBezTo>
                  <a:cubicBezTo>
                    <a:pt x="222" y="11"/>
                    <a:pt x="221" y="17"/>
                    <a:pt x="217" y="20"/>
                  </a:cubicBezTo>
                  <a:lnTo>
                    <a:pt x="120" y="124"/>
                  </a:lnTo>
                  <a:lnTo>
                    <a:pt x="210" y="124"/>
                  </a:lnTo>
                  <a:cubicBezTo>
                    <a:pt x="216" y="124"/>
                    <a:pt x="221" y="129"/>
                    <a:pt x="221" y="136"/>
                  </a:cubicBezTo>
                  <a:cubicBezTo>
                    <a:pt x="221" y="143"/>
                    <a:pt x="216" y="148"/>
                    <a:pt x="210" y="148"/>
                  </a:cubicBezTo>
                  <a:lnTo>
                    <a:pt x="93" y="148"/>
                  </a:lnTo>
                  <a:cubicBezTo>
                    <a:pt x="88" y="148"/>
                    <a:pt x="84" y="145"/>
                    <a:pt x="82" y="141"/>
                  </a:cubicBezTo>
                  <a:cubicBezTo>
                    <a:pt x="81" y="136"/>
                    <a:pt x="82" y="131"/>
                    <a:pt x="85" y="127"/>
                  </a:cubicBezTo>
                  <a:lnTo>
                    <a:pt x="182" y="24"/>
                  </a:lnTo>
                  <a:lnTo>
                    <a:pt x="93" y="24"/>
                  </a:lnTo>
                  <a:cubicBezTo>
                    <a:pt x="86" y="24"/>
                    <a:pt x="82" y="18"/>
                    <a:pt x="82" y="11"/>
                  </a:cubicBezTo>
                  <a:moveTo>
                    <a:pt x="335" y="155"/>
                  </a:moveTo>
                  <a:lnTo>
                    <a:pt x="280" y="155"/>
                  </a:lnTo>
                  <a:lnTo>
                    <a:pt x="343" y="88"/>
                  </a:lnTo>
                  <a:cubicBezTo>
                    <a:pt x="347" y="85"/>
                    <a:pt x="347" y="80"/>
                    <a:pt x="346" y="75"/>
                  </a:cubicBezTo>
                  <a:cubicBezTo>
                    <a:pt x="344" y="70"/>
                    <a:pt x="340" y="67"/>
                    <a:pt x="335" y="67"/>
                  </a:cubicBezTo>
                  <a:lnTo>
                    <a:pt x="252" y="67"/>
                  </a:lnTo>
                  <a:cubicBezTo>
                    <a:pt x="247" y="67"/>
                    <a:pt x="241" y="72"/>
                    <a:pt x="241" y="80"/>
                  </a:cubicBezTo>
                  <a:cubicBezTo>
                    <a:pt x="241" y="86"/>
                    <a:pt x="247" y="91"/>
                    <a:pt x="252" y="91"/>
                  </a:cubicBezTo>
                  <a:lnTo>
                    <a:pt x="308" y="91"/>
                  </a:lnTo>
                  <a:lnTo>
                    <a:pt x="245" y="158"/>
                  </a:lnTo>
                  <a:cubicBezTo>
                    <a:pt x="241" y="162"/>
                    <a:pt x="240" y="167"/>
                    <a:pt x="242" y="172"/>
                  </a:cubicBezTo>
                  <a:cubicBezTo>
                    <a:pt x="244" y="176"/>
                    <a:pt x="248" y="180"/>
                    <a:pt x="252" y="180"/>
                  </a:cubicBezTo>
                  <a:lnTo>
                    <a:pt x="335" y="180"/>
                  </a:lnTo>
                  <a:cubicBezTo>
                    <a:pt x="342" y="180"/>
                    <a:pt x="347" y="174"/>
                    <a:pt x="347" y="167"/>
                  </a:cubicBezTo>
                  <a:cubicBezTo>
                    <a:pt x="347" y="161"/>
                    <a:pt x="342" y="155"/>
                    <a:pt x="335" y="155"/>
                  </a:cubicBezTo>
                  <a:moveTo>
                    <a:pt x="218" y="196"/>
                  </a:moveTo>
                  <a:cubicBezTo>
                    <a:pt x="217" y="192"/>
                    <a:pt x="213" y="188"/>
                    <a:pt x="208" y="188"/>
                  </a:cubicBezTo>
                  <a:lnTo>
                    <a:pt x="142" y="188"/>
                  </a:lnTo>
                  <a:cubicBezTo>
                    <a:pt x="136" y="188"/>
                    <a:pt x="131" y="194"/>
                    <a:pt x="131" y="201"/>
                  </a:cubicBezTo>
                  <a:cubicBezTo>
                    <a:pt x="131" y="207"/>
                    <a:pt x="136" y="213"/>
                    <a:pt x="142" y="213"/>
                  </a:cubicBezTo>
                  <a:lnTo>
                    <a:pt x="180" y="213"/>
                  </a:lnTo>
                  <a:lnTo>
                    <a:pt x="134" y="262"/>
                  </a:lnTo>
                  <a:cubicBezTo>
                    <a:pt x="131" y="266"/>
                    <a:pt x="130" y="271"/>
                    <a:pt x="132" y="275"/>
                  </a:cubicBezTo>
                  <a:cubicBezTo>
                    <a:pt x="133" y="280"/>
                    <a:pt x="138" y="283"/>
                    <a:pt x="142" y="283"/>
                  </a:cubicBezTo>
                  <a:lnTo>
                    <a:pt x="208" y="283"/>
                  </a:lnTo>
                  <a:cubicBezTo>
                    <a:pt x="214" y="283"/>
                    <a:pt x="219" y="278"/>
                    <a:pt x="219" y="271"/>
                  </a:cubicBezTo>
                  <a:cubicBezTo>
                    <a:pt x="219" y="264"/>
                    <a:pt x="214" y="259"/>
                    <a:pt x="208" y="259"/>
                  </a:cubicBezTo>
                  <a:lnTo>
                    <a:pt x="170" y="259"/>
                  </a:lnTo>
                  <a:lnTo>
                    <a:pt x="216" y="209"/>
                  </a:lnTo>
                  <a:cubicBezTo>
                    <a:pt x="219" y="206"/>
                    <a:pt x="220" y="201"/>
                    <a:pt x="218" y="196"/>
                  </a:cubicBezTo>
                  <a:moveTo>
                    <a:pt x="274" y="318"/>
                  </a:moveTo>
                  <a:lnTo>
                    <a:pt x="274" y="424"/>
                  </a:lnTo>
                  <a:cubicBezTo>
                    <a:pt x="274" y="431"/>
                    <a:pt x="268" y="436"/>
                    <a:pt x="262" y="436"/>
                  </a:cubicBezTo>
                  <a:cubicBezTo>
                    <a:pt x="256" y="436"/>
                    <a:pt x="251" y="431"/>
                    <a:pt x="251" y="424"/>
                  </a:cubicBezTo>
                  <a:lnTo>
                    <a:pt x="251" y="400"/>
                  </a:lnTo>
                  <a:lnTo>
                    <a:pt x="22" y="400"/>
                  </a:lnTo>
                  <a:lnTo>
                    <a:pt x="22" y="424"/>
                  </a:lnTo>
                  <a:cubicBezTo>
                    <a:pt x="22" y="431"/>
                    <a:pt x="17" y="436"/>
                    <a:pt x="11" y="436"/>
                  </a:cubicBezTo>
                  <a:cubicBezTo>
                    <a:pt x="5" y="436"/>
                    <a:pt x="0" y="431"/>
                    <a:pt x="0" y="424"/>
                  </a:cubicBezTo>
                  <a:lnTo>
                    <a:pt x="0" y="247"/>
                  </a:lnTo>
                  <a:cubicBezTo>
                    <a:pt x="0" y="240"/>
                    <a:pt x="5" y="235"/>
                    <a:pt x="11" y="235"/>
                  </a:cubicBezTo>
                  <a:cubicBezTo>
                    <a:pt x="17" y="235"/>
                    <a:pt x="22" y="240"/>
                    <a:pt x="22" y="247"/>
                  </a:cubicBezTo>
                  <a:lnTo>
                    <a:pt x="22" y="339"/>
                  </a:lnTo>
                  <a:lnTo>
                    <a:pt x="251" y="339"/>
                  </a:lnTo>
                  <a:lnTo>
                    <a:pt x="251" y="318"/>
                  </a:lnTo>
                  <a:cubicBezTo>
                    <a:pt x="251" y="312"/>
                    <a:pt x="256" y="306"/>
                    <a:pt x="262" y="306"/>
                  </a:cubicBezTo>
                  <a:cubicBezTo>
                    <a:pt x="268" y="306"/>
                    <a:pt x="274" y="312"/>
                    <a:pt x="274" y="318"/>
                  </a:cubicBezTo>
                  <a:moveTo>
                    <a:pt x="251" y="375"/>
                  </a:moveTo>
                  <a:lnTo>
                    <a:pt x="251" y="363"/>
                  </a:lnTo>
                  <a:lnTo>
                    <a:pt x="22" y="363"/>
                  </a:lnTo>
                  <a:lnTo>
                    <a:pt x="22" y="375"/>
                  </a:lnTo>
                  <a:lnTo>
                    <a:pt x="251" y="375"/>
                  </a:lnTo>
                  <a:close/>
                  <a:moveTo>
                    <a:pt x="86" y="313"/>
                  </a:moveTo>
                  <a:cubicBezTo>
                    <a:pt x="86" y="320"/>
                    <a:pt x="91" y="325"/>
                    <a:pt x="97" y="325"/>
                  </a:cubicBezTo>
                  <a:lnTo>
                    <a:pt x="232" y="325"/>
                  </a:lnTo>
                  <a:cubicBezTo>
                    <a:pt x="239" y="325"/>
                    <a:pt x="244" y="320"/>
                    <a:pt x="244" y="313"/>
                  </a:cubicBezTo>
                  <a:cubicBezTo>
                    <a:pt x="244" y="306"/>
                    <a:pt x="239" y="300"/>
                    <a:pt x="232" y="300"/>
                  </a:cubicBezTo>
                  <a:lnTo>
                    <a:pt x="97" y="300"/>
                  </a:lnTo>
                  <a:cubicBezTo>
                    <a:pt x="91" y="300"/>
                    <a:pt x="86" y="306"/>
                    <a:pt x="86" y="313"/>
                  </a:cubicBezTo>
                  <a:moveTo>
                    <a:pt x="52" y="332"/>
                  </a:moveTo>
                  <a:cubicBezTo>
                    <a:pt x="64" y="332"/>
                    <a:pt x="74" y="322"/>
                    <a:pt x="74" y="309"/>
                  </a:cubicBezTo>
                  <a:cubicBezTo>
                    <a:pt x="74" y="296"/>
                    <a:pt x="64" y="285"/>
                    <a:pt x="52" y="285"/>
                  </a:cubicBezTo>
                  <a:cubicBezTo>
                    <a:pt x="40" y="285"/>
                    <a:pt x="30" y="296"/>
                    <a:pt x="30" y="309"/>
                  </a:cubicBezTo>
                  <a:cubicBezTo>
                    <a:pt x="30" y="322"/>
                    <a:pt x="40" y="332"/>
                    <a:pt x="52" y="332"/>
                  </a:cubicBezTo>
                </a:path>
              </a:pathLst>
            </a:custGeom>
            <a:solidFill>
              <a:srgbClr val="B2D23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138557" y="111125"/>
              <a:ext cx="226745" cy="283717"/>
            </a:xfrm>
            <a:custGeom>
              <a:rect l="0" t="0" r="0" b="0"/>
              <a:pathLst>
                <a:path w="357" h="446">
                  <a:moveTo>
                    <a:pt x="87" y="16"/>
                  </a:moveTo>
                  <a:cubicBezTo>
                    <a:pt x="87" y="10"/>
                    <a:pt x="91" y="5"/>
                    <a:pt x="98" y="5"/>
                  </a:cubicBezTo>
                  <a:lnTo>
                    <a:pt x="215" y="5"/>
                  </a:lnTo>
                  <a:cubicBezTo>
                    <a:pt x="219" y="5"/>
                    <a:pt x="223" y="7"/>
                    <a:pt x="225" y="12"/>
                  </a:cubicBezTo>
                  <a:cubicBezTo>
                    <a:pt x="227" y="16"/>
                    <a:pt x="226" y="22"/>
                    <a:pt x="222" y="25"/>
                  </a:cubicBezTo>
                  <a:lnTo>
                    <a:pt x="125" y="129"/>
                  </a:lnTo>
                  <a:lnTo>
                    <a:pt x="215" y="129"/>
                  </a:lnTo>
                  <a:cubicBezTo>
                    <a:pt x="221" y="129"/>
                    <a:pt x="226" y="134"/>
                    <a:pt x="226" y="141"/>
                  </a:cubicBezTo>
                  <a:cubicBezTo>
                    <a:pt x="226" y="148"/>
                    <a:pt x="221" y="153"/>
                    <a:pt x="215" y="153"/>
                  </a:cubicBezTo>
                  <a:lnTo>
                    <a:pt x="98" y="153"/>
                  </a:lnTo>
                  <a:cubicBezTo>
                    <a:pt x="93" y="153"/>
                    <a:pt x="89" y="150"/>
                    <a:pt x="87" y="146"/>
                  </a:cubicBezTo>
                  <a:cubicBezTo>
                    <a:pt x="86" y="141"/>
                    <a:pt x="87" y="136"/>
                    <a:pt x="90" y="132"/>
                  </a:cubicBezTo>
                  <a:lnTo>
                    <a:pt x="187" y="29"/>
                  </a:lnTo>
                  <a:lnTo>
                    <a:pt x="98" y="29"/>
                  </a:lnTo>
                  <a:cubicBezTo>
                    <a:pt x="91" y="29"/>
                    <a:pt x="87" y="23"/>
                    <a:pt x="87" y="16"/>
                  </a:cubicBezTo>
                  <a:moveTo>
                    <a:pt x="340" y="160"/>
                  </a:moveTo>
                  <a:lnTo>
                    <a:pt x="285" y="160"/>
                  </a:lnTo>
                  <a:lnTo>
                    <a:pt x="348" y="93"/>
                  </a:lnTo>
                  <a:cubicBezTo>
                    <a:pt x="352" y="90"/>
                    <a:pt x="352" y="85"/>
                    <a:pt x="351" y="80"/>
                  </a:cubicBezTo>
                  <a:cubicBezTo>
                    <a:pt x="349" y="75"/>
                    <a:pt x="345" y="72"/>
                    <a:pt x="340" y="72"/>
                  </a:cubicBezTo>
                  <a:lnTo>
                    <a:pt x="257" y="72"/>
                  </a:lnTo>
                  <a:cubicBezTo>
                    <a:pt x="252" y="72"/>
                    <a:pt x="246" y="77"/>
                    <a:pt x="246" y="85"/>
                  </a:cubicBezTo>
                  <a:cubicBezTo>
                    <a:pt x="246" y="91"/>
                    <a:pt x="252" y="96"/>
                    <a:pt x="257" y="96"/>
                  </a:cubicBezTo>
                  <a:lnTo>
                    <a:pt x="313" y="96"/>
                  </a:lnTo>
                  <a:lnTo>
                    <a:pt x="250" y="163"/>
                  </a:lnTo>
                  <a:cubicBezTo>
                    <a:pt x="246" y="167"/>
                    <a:pt x="245" y="172"/>
                    <a:pt x="247" y="177"/>
                  </a:cubicBezTo>
                  <a:cubicBezTo>
                    <a:pt x="249" y="181"/>
                    <a:pt x="253" y="185"/>
                    <a:pt x="257" y="185"/>
                  </a:cubicBezTo>
                  <a:lnTo>
                    <a:pt x="340" y="185"/>
                  </a:lnTo>
                  <a:cubicBezTo>
                    <a:pt x="347" y="185"/>
                    <a:pt x="352" y="179"/>
                    <a:pt x="352" y="172"/>
                  </a:cubicBezTo>
                  <a:cubicBezTo>
                    <a:pt x="352" y="166"/>
                    <a:pt x="347" y="160"/>
                    <a:pt x="340" y="160"/>
                  </a:cubicBezTo>
                  <a:moveTo>
                    <a:pt x="223" y="201"/>
                  </a:moveTo>
                  <a:cubicBezTo>
                    <a:pt x="222" y="197"/>
                    <a:pt x="218" y="193"/>
                    <a:pt x="213" y="193"/>
                  </a:cubicBezTo>
                  <a:lnTo>
                    <a:pt x="147" y="193"/>
                  </a:lnTo>
                  <a:cubicBezTo>
                    <a:pt x="141" y="193"/>
                    <a:pt x="136" y="199"/>
                    <a:pt x="136" y="206"/>
                  </a:cubicBezTo>
                  <a:cubicBezTo>
                    <a:pt x="136" y="212"/>
                    <a:pt x="141" y="218"/>
                    <a:pt x="147" y="218"/>
                  </a:cubicBezTo>
                  <a:lnTo>
                    <a:pt x="185" y="218"/>
                  </a:lnTo>
                  <a:lnTo>
                    <a:pt x="139" y="267"/>
                  </a:lnTo>
                  <a:cubicBezTo>
                    <a:pt x="136" y="271"/>
                    <a:pt x="135" y="276"/>
                    <a:pt x="137" y="280"/>
                  </a:cubicBezTo>
                  <a:cubicBezTo>
                    <a:pt x="138" y="285"/>
                    <a:pt x="143" y="288"/>
                    <a:pt x="147" y="288"/>
                  </a:cubicBezTo>
                  <a:lnTo>
                    <a:pt x="213" y="288"/>
                  </a:lnTo>
                  <a:cubicBezTo>
                    <a:pt x="219" y="288"/>
                    <a:pt x="224" y="283"/>
                    <a:pt x="224" y="276"/>
                  </a:cubicBezTo>
                  <a:cubicBezTo>
                    <a:pt x="224" y="269"/>
                    <a:pt x="219" y="264"/>
                    <a:pt x="213" y="264"/>
                  </a:cubicBezTo>
                  <a:lnTo>
                    <a:pt x="175" y="264"/>
                  </a:lnTo>
                  <a:lnTo>
                    <a:pt x="221" y="214"/>
                  </a:lnTo>
                  <a:cubicBezTo>
                    <a:pt x="224" y="211"/>
                    <a:pt x="225" y="206"/>
                    <a:pt x="223" y="201"/>
                  </a:cubicBezTo>
                  <a:moveTo>
                    <a:pt x="279" y="323"/>
                  </a:moveTo>
                  <a:lnTo>
                    <a:pt x="279" y="429"/>
                  </a:lnTo>
                  <a:cubicBezTo>
                    <a:pt x="279" y="436"/>
                    <a:pt x="273" y="441"/>
                    <a:pt x="267" y="441"/>
                  </a:cubicBezTo>
                  <a:cubicBezTo>
                    <a:pt x="261" y="441"/>
                    <a:pt x="256" y="436"/>
                    <a:pt x="256" y="429"/>
                  </a:cubicBezTo>
                  <a:lnTo>
                    <a:pt x="256" y="405"/>
                  </a:lnTo>
                  <a:lnTo>
                    <a:pt x="27" y="405"/>
                  </a:lnTo>
                  <a:lnTo>
                    <a:pt x="27" y="429"/>
                  </a:lnTo>
                  <a:cubicBezTo>
                    <a:pt x="27" y="436"/>
                    <a:pt x="22" y="441"/>
                    <a:pt x="16" y="441"/>
                  </a:cubicBezTo>
                  <a:cubicBezTo>
                    <a:pt x="10" y="441"/>
                    <a:pt x="5" y="436"/>
                    <a:pt x="5" y="429"/>
                  </a:cubicBezTo>
                  <a:lnTo>
                    <a:pt x="5" y="252"/>
                  </a:lnTo>
                  <a:cubicBezTo>
                    <a:pt x="5" y="245"/>
                    <a:pt x="10" y="240"/>
                    <a:pt x="16" y="240"/>
                  </a:cubicBezTo>
                  <a:cubicBezTo>
                    <a:pt x="22" y="240"/>
                    <a:pt x="27" y="245"/>
                    <a:pt x="27" y="252"/>
                  </a:cubicBezTo>
                  <a:lnTo>
                    <a:pt x="27" y="344"/>
                  </a:lnTo>
                  <a:lnTo>
                    <a:pt x="256" y="344"/>
                  </a:lnTo>
                  <a:lnTo>
                    <a:pt x="256" y="323"/>
                  </a:lnTo>
                  <a:cubicBezTo>
                    <a:pt x="256" y="317"/>
                    <a:pt x="261" y="311"/>
                    <a:pt x="267" y="311"/>
                  </a:cubicBezTo>
                  <a:cubicBezTo>
                    <a:pt x="273" y="311"/>
                    <a:pt x="279" y="317"/>
                    <a:pt x="279" y="323"/>
                  </a:cubicBezTo>
                  <a:moveTo>
                    <a:pt x="256" y="380"/>
                  </a:moveTo>
                  <a:lnTo>
                    <a:pt x="256" y="368"/>
                  </a:lnTo>
                  <a:lnTo>
                    <a:pt x="27" y="368"/>
                  </a:lnTo>
                  <a:lnTo>
                    <a:pt x="27" y="380"/>
                  </a:lnTo>
                  <a:lnTo>
                    <a:pt x="256" y="380"/>
                  </a:lnTo>
                  <a:close/>
                  <a:moveTo>
                    <a:pt x="91" y="318"/>
                  </a:moveTo>
                  <a:cubicBezTo>
                    <a:pt x="91" y="325"/>
                    <a:pt x="96" y="330"/>
                    <a:pt x="102" y="330"/>
                  </a:cubicBezTo>
                  <a:lnTo>
                    <a:pt x="237" y="330"/>
                  </a:lnTo>
                  <a:cubicBezTo>
                    <a:pt x="244" y="330"/>
                    <a:pt x="249" y="325"/>
                    <a:pt x="249" y="318"/>
                  </a:cubicBezTo>
                  <a:cubicBezTo>
                    <a:pt x="249" y="311"/>
                    <a:pt x="244" y="305"/>
                    <a:pt x="237" y="305"/>
                  </a:cubicBezTo>
                  <a:lnTo>
                    <a:pt x="102" y="305"/>
                  </a:lnTo>
                  <a:cubicBezTo>
                    <a:pt x="96" y="305"/>
                    <a:pt x="91" y="311"/>
                    <a:pt x="91" y="318"/>
                  </a:cubicBezTo>
                  <a:moveTo>
                    <a:pt x="57" y="337"/>
                  </a:moveTo>
                  <a:cubicBezTo>
                    <a:pt x="69" y="337"/>
                    <a:pt x="79" y="327"/>
                    <a:pt x="79" y="314"/>
                  </a:cubicBezTo>
                  <a:cubicBezTo>
                    <a:pt x="79" y="301"/>
                    <a:pt x="69" y="290"/>
                    <a:pt x="57" y="290"/>
                  </a:cubicBezTo>
                  <a:cubicBezTo>
                    <a:pt x="45" y="290"/>
                    <a:pt x="35" y="301"/>
                    <a:pt x="35" y="314"/>
                  </a:cubicBezTo>
                  <a:cubicBezTo>
                    <a:pt x="35" y="327"/>
                    <a:pt x="45" y="337"/>
                    <a:pt x="57" y="337"/>
                  </a:cubicBezTo>
                </a:path>
              </a:pathLst>
            </a:custGeom>
            <a:noFill/>
            <a:ln w="635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0" y="0"/>
              <a:ext cx="505967" cy="505967"/>
            </a:xfrm>
            <a:custGeom>
              <a:rect l="0" t="0" r="0" b="0"/>
              <a:pathLst>
                <a:path w="796" h="796">
                  <a:moveTo>
                    <a:pt x="30" y="398"/>
                  </a:moveTo>
                  <a:cubicBezTo>
                    <a:pt x="30" y="194"/>
                    <a:pt x="195" y="30"/>
                    <a:pt x="398" y="30"/>
                  </a:cubicBezTo>
                  <a:cubicBezTo>
                    <a:pt x="601" y="30"/>
                    <a:pt x="766" y="194"/>
                    <a:pt x="766" y="398"/>
                  </a:cubicBezTo>
                  <a:cubicBezTo>
                    <a:pt x="766" y="601"/>
                    <a:pt x="601" y="766"/>
                    <a:pt x="398" y="766"/>
                  </a:cubicBezTo>
                  <a:cubicBezTo>
                    <a:pt x="195" y="766"/>
                    <a:pt x="30" y="601"/>
                    <a:pt x="30" y="398"/>
                  </a:cubicBezTo>
                </a:path>
              </a:pathLst>
            </a:custGeom>
            <a:noFill/>
            <a:ln w="3810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791455" y="3453384"/>
            <a:ext cx="505967" cy="505967"/>
            <a:chExt cx="505967" cy="505967"/>
          </a:xfrm>
        </p:grpSpPr>
        <p:sp>
          <p:nvSpPr>
            <p:cNvPr id="266" name="path"/>
            <p:cNvSpPr/>
            <p:nvPr/>
          </p:nvSpPr>
          <p:spPr>
            <a:xfrm>
              <a:off x="134619" y="100583"/>
              <a:ext cx="227330" cy="306577"/>
            </a:xfrm>
            <a:custGeom>
              <a:rect l="0" t="0" r="0" b="0"/>
              <a:pathLst>
                <a:path w="358" h="482">
                  <a:moveTo>
                    <a:pt x="285" y="429"/>
                  </a:moveTo>
                  <a:cubicBezTo>
                    <a:pt x="282" y="429"/>
                    <a:pt x="279" y="428"/>
                    <a:pt x="277" y="426"/>
                  </a:cubicBezTo>
                  <a:cubicBezTo>
                    <a:pt x="253" y="403"/>
                    <a:pt x="233" y="378"/>
                    <a:pt x="216" y="351"/>
                  </a:cubicBezTo>
                  <a:cubicBezTo>
                    <a:pt x="199" y="322"/>
                    <a:pt x="190" y="289"/>
                    <a:pt x="191" y="255"/>
                  </a:cubicBezTo>
                  <a:cubicBezTo>
                    <a:pt x="191" y="249"/>
                    <a:pt x="197" y="244"/>
                    <a:pt x="203" y="244"/>
                  </a:cubicBezTo>
                  <a:cubicBezTo>
                    <a:pt x="203" y="244"/>
                    <a:pt x="203" y="244"/>
                    <a:pt x="203" y="244"/>
                  </a:cubicBezTo>
                  <a:cubicBezTo>
                    <a:pt x="210" y="245"/>
                    <a:pt x="215" y="250"/>
                    <a:pt x="214" y="257"/>
                  </a:cubicBezTo>
                  <a:cubicBezTo>
                    <a:pt x="214" y="257"/>
                    <a:pt x="214" y="257"/>
                    <a:pt x="214" y="257"/>
                  </a:cubicBezTo>
                  <a:cubicBezTo>
                    <a:pt x="214" y="286"/>
                    <a:pt x="222" y="314"/>
                    <a:pt x="236" y="339"/>
                  </a:cubicBezTo>
                  <a:cubicBezTo>
                    <a:pt x="252" y="365"/>
                    <a:pt x="271" y="388"/>
                    <a:pt x="293" y="409"/>
                  </a:cubicBezTo>
                  <a:cubicBezTo>
                    <a:pt x="298" y="414"/>
                    <a:pt x="298" y="421"/>
                    <a:pt x="293" y="426"/>
                  </a:cubicBezTo>
                  <a:cubicBezTo>
                    <a:pt x="291" y="428"/>
                    <a:pt x="288" y="429"/>
                    <a:pt x="285" y="429"/>
                  </a:cubicBezTo>
                </a:path>
                <a:path w="358" h="482">
                  <a:moveTo>
                    <a:pt x="255" y="456"/>
                  </a:moveTo>
                  <a:cubicBezTo>
                    <a:pt x="252" y="456"/>
                    <a:pt x="249" y="454"/>
                    <a:pt x="247" y="452"/>
                  </a:cubicBezTo>
                  <a:cubicBezTo>
                    <a:pt x="221" y="428"/>
                    <a:pt x="199" y="400"/>
                    <a:pt x="181" y="370"/>
                  </a:cubicBezTo>
                  <a:cubicBezTo>
                    <a:pt x="160" y="335"/>
                    <a:pt x="149" y="294"/>
                    <a:pt x="150" y="253"/>
                  </a:cubicBezTo>
                  <a:cubicBezTo>
                    <a:pt x="152" y="224"/>
                    <a:pt x="177" y="202"/>
                    <a:pt x="206" y="204"/>
                  </a:cubicBezTo>
                  <a:cubicBezTo>
                    <a:pt x="206" y="204"/>
                    <a:pt x="206" y="204"/>
                    <a:pt x="206" y="204"/>
                  </a:cubicBezTo>
                  <a:cubicBezTo>
                    <a:pt x="235" y="206"/>
                    <a:pt x="257" y="230"/>
                    <a:pt x="256" y="259"/>
                  </a:cubicBezTo>
                  <a:cubicBezTo>
                    <a:pt x="256" y="280"/>
                    <a:pt x="262" y="300"/>
                    <a:pt x="272" y="318"/>
                  </a:cubicBezTo>
                  <a:cubicBezTo>
                    <a:pt x="285" y="338"/>
                    <a:pt x="300" y="357"/>
                    <a:pt x="317" y="374"/>
                  </a:cubicBezTo>
                  <a:cubicBezTo>
                    <a:pt x="322" y="378"/>
                    <a:pt x="322" y="386"/>
                    <a:pt x="317" y="390"/>
                  </a:cubicBezTo>
                  <a:cubicBezTo>
                    <a:pt x="312" y="395"/>
                    <a:pt x="305" y="395"/>
                    <a:pt x="300" y="390"/>
                  </a:cubicBezTo>
                  <a:cubicBezTo>
                    <a:pt x="282" y="372"/>
                    <a:pt x="265" y="352"/>
                    <a:pt x="252" y="329"/>
                  </a:cubicBezTo>
                  <a:cubicBezTo>
                    <a:pt x="239" y="308"/>
                    <a:pt x="232" y="283"/>
                    <a:pt x="232" y="258"/>
                  </a:cubicBezTo>
                  <a:cubicBezTo>
                    <a:pt x="233" y="242"/>
                    <a:pt x="221" y="228"/>
                    <a:pt x="205" y="227"/>
                  </a:cubicBezTo>
                  <a:cubicBezTo>
                    <a:pt x="197" y="227"/>
                    <a:pt x="190" y="229"/>
                    <a:pt x="184" y="234"/>
                  </a:cubicBezTo>
                  <a:cubicBezTo>
                    <a:pt x="178" y="239"/>
                    <a:pt x="174" y="247"/>
                    <a:pt x="174" y="254"/>
                  </a:cubicBezTo>
                  <a:cubicBezTo>
                    <a:pt x="173" y="291"/>
                    <a:pt x="182" y="327"/>
                    <a:pt x="201" y="359"/>
                  </a:cubicBezTo>
                  <a:cubicBezTo>
                    <a:pt x="218" y="387"/>
                    <a:pt x="239" y="413"/>
                    <a:pt x="263" y="436"/>
                  </a:cubicBezTo>
                  <a:cubicBezTo>
                    <a:pt x="268" y="440"/>
                    <a:pt x="268" y="448"/>
                    <a:pt x="263" y="452"/>
                  </a:cubicBezTo>
                  <a:cubicBezTo>
                    <a:pt x="263" y="452"/>
                    <a:pt x="263" y="452"/>
                    <a:pt x="263" y="452"/>
                  </a:cubicBezTo>
                  <a:cubicBezTo>
                    <a:pt x="261" y="454"/>
                    <a:pt x="258" y="456"/>
                    <a:pt x="255" y="456"/>
                  </a:cubicBezTo>
                </a:path>
                <a:path w="358" h="482">
                  <a:moveTo>
                    <a:pt x="140" y="482"/>
                  </a:moveTo>
                  <a:cubicBezTo>
                    <a:pt x="139" y="482"/>
                    <a:pt x="137" y="482"/>
                    <a:pt x="136" y="481"/>
                  </a:cubicBezTo>
                  <a:cubicBezTo>
                    <a:pt x="130" y="479"/>
                    <a:pt x="127" y="472"/>
                    <a:pt x="129" y="466"/>
                  </a:cubicBezTo>
                  <a:cubicBezTo>
                    <a:pt x="129" y="466"/>
                    <a:pt x="129" y="466"/>
                    <a:pt x="129" y="466"/>
                  </a:cubicBezTo>
                  <a:cubicBezTo>
                    <a:pt x="138" y="440"/>
                    <a:pt x="156" y="424"/>
                    <a:pt x="177" y="424"/>
                  </a:cubicBezTo>
                  <a:cubicBezTo>
                    <a:pt x="197" y="424"/>
                    <a:pt x="215" y="440"/>
                    <a:pt x="224" y="464"/>
                  </a:cubicBezTo>
                  <a:cubicBezTo>
                    <a:pt x="226" y="471"/>
                    <a:pt x="223" y="478"/>
                    <a:pt x="217" y="480"/>
                  </a:cubicBezTo>
                  <a:cubicBezTo>
                    <a:pt x="217" y="480"/>
                    <a:pt x="217" y="480"/>
                    <a:pt x="217" y="480"/>
                  </a:cubicBezTo>
                  <a:cubicBezTo>
                    <a:pt x="211" y="482"/>
                    <a:pt x="204" y="479"/>
                    <a:pt x="202" y="473"/>
                  </a:cubicBezTo>
                  <a:cubicBezTo>
                    <a:pt x="202" y="473"/>
                    <a:pt x="202" y="473"/>
                    <a:pt x="202" y="473"/>
                  </a:cubicBezTo>
                  <a:cubicBezTo>
                    <a:pt x="196" y="458"/>
                    <a:pt x="187" y="449"/>
                    <a:pt x="177" y="449"/>
                  </a:cubicBezTo>
                  <a:cubicBezTo>
                    <a:pt x="167" y="449"/>
                    <a:pt x="157" y="459"/>
                    <a:pt x="151" y="474"/>
                  </a:cubicBezTo>
                  <a:cubicBezTo>
                    <a:pt x="149" y="479"/>
                    <a:pt x="145" y="482"/>
                    <a:pt x="140" y="482"/>
                  </a:cubicBezTo>
                </a:path>
                <a:path w="358" h="482">
                  <a:moveTo>
                    <a:pt x="99" y="458"/>
                  </a:moveTo>
                  <a:cubicBezTo>
                    <a:pt x="96" y="458"/>
                    <a:pt x="93" y="457"/>
                    <a:pt x="91" y="454"/>
                  </a:cubicBezTo>
                  <a:cubicBezTo>
                    <a:pt x="87" y="450"/>
                    <a:pt x="86" y="442"/>
                    <a:pt x="91" y="438"/>
                  </a:cubicBezTo>
                  <a:cubicBezTo>
                    <a:pt x="91" y="438"/>
                    <a:pt x="91" y="438"/>
                    <a:pt x="91" y="438"/>
                  </a:cubicBezTo>
                  <a:cubicBezTo>
                    <a:pt x="109" y="421"/>
                    <a:pt x="135" y="386"/>
                    <a:pt x="120" y="340"/>
                  </a:cubicBezTo>
                  <a:cubicBezTo>
                    <a:pt x="110" y="311"/>
                    <a:pt x="107" y="281"/>
                    <a:pt x="109" y="251"/>
                  </a:cubicBezTo>
                  <a:lnTo>
                    <a:pt x="109" y="250"/>
                  </a:lnTo>
                  <a:cubicBezTo>
                    <a:pt x="112" y="199"/>
                    <a:pt x="157" y="160"/>
                    <a:pt x="208" y="163"/>
                  </a:cubicBezTo>
                  <a:cubicBezTo>
                    <a:pt x="208" y="163"/>
                    <a:pt x="208" y="163"/>
                    <a:pt x="209" y="163"/>
                  </a:cubicBezTo>
                  <a:cubicBezTo>
                    <a:pt x="260" y="167"/>
                    <a:pt x="298" y="210"/>
                    <a:pt x="296" y="261"/>
                  </a:cubicBezTo>
                  <a:cubicBezTo>
                    <a:pt x="296" y="267"/>
                    <a:pt x="290" y="272"/>
                    <a:pt x="284" y="272"/>
                  </a:cubicBezTo>
                  <a:cubicBezTo>
                    <a:pt x="277" y="272"/>
                    <a:pt x="272" y="266"/>
                    <a:pt x="273" y="260"/>
                  </a:cubicBezTo>
                  <a:cubicBezTo>
                    <a:pt x="275" y="221"/>
                    <a:pt x="245" y="188"/>
                    <a:pt x="206" y="186"/>
                  </a:cubicBezTo>
                  <a:cubicBezTo>
                    <a:pt x="168" y="184"/>
                    <a:pt x="134" y="213"/>
                    <a:pt x="132" y="252"/>
                  </a:cubicBezTo>
                  <a:lnTo>
                    <a:pt x="132" y="253"/>
                  </a:lnTo>
                  <a:cubicBezTo>
                    <a:pt x="130" y="280"/>
                    <a:pt x="134" y="307"/>
                    <a:pt x="142" y="332"/>
                  </a:cubicBezTo>
                  <a:cubicBezTo>
                    <a:pt x="162" y="392"/>
                    <a:pt x="129" y="435"/>
                    <a:pt x="107" y="455"/>
                  </a:cubicBezTo>
                  <a:cubicBezTo>
                    <a:pt x="105" y="457"/>
                    <a:pt x="102" y="458"/>
                    <a:pt x="99" y="458"/>
                  </a:cubicBezTo>
                  <a:moveTo>
                    <a:pt x="328" y="355"/>
                  </a:moveTo>
                  <a:cubicBezTo>
                    <a:pt x="325" y="355"/>
                    <a:pt x="322" y="354"/>
                    <a:pt x="319" y="352"/>
                  </a:cubicBezTo>
                  <a:cubicBezTo>
                    <a:pt x="307" y="339"/>
                    <a:pt x="296" y="324"/>
                    <a:pt x="287" y="309"/>
                  </a:cubicBezTo>
                  <a:cubicBezTo>
                    <a:pt x="283" y="304"/>
                    <a:pt x="285" y="296"/>
                    <a:pt x="290" y="293"/>
                  </a:cubicBezTo>
                  <a:cubicBezTo>
                    <a:pt x="296" y="289"/>
                    <a:pt x="303" y="291"/>
                    <a:pt x="306" y="297"/>
                  </a:cubicBezTo>
                  <a:cubicBezTo>
                    <a:pt x="306" y="297"/>
                    <a:pt x="307" y="297"/>
                    <a:pt x="307" y="297"/>
                  </a:cubicBezTo>
                  <a:cubicBezTo>
                    <a:pt x="315" y="311"/>
                    <a:pt x="325" y="324"/>
                    <a:pt x="336" y="336"/>
                  </a:cubicBezTo>
                  <a:cubicBezTo>
                    <a:pt x="341" y="341"/>
                    <a:pt x="341" y="348"/>
                    <a:pt x="336" y="352"/>
                  </a:cubicBezTo>
                  <a:cubicBezTo>
                    <a:pt x="336" y="352"/>
                    <a:pt x="336" y="352"/>
                    <a:pt x="336" y="352"/>
                  </a:cubicBezTo>
                  <a:cubicBezTo>
                    <a:pt x="334" y="354"/>
                    <a:pt x="331" y="356"/>
                    <a:pt x="328" y="355"/>
                  </a:cubicBezTo>
                  <a:lnTo>
                    <a:pt x="328" y="355"/>
                  </a:lnTo>
                  <a:close/>
                </a:path>
                <a:path w="358" h="482">
                  <a:moveTo>
                    <a:pt x="56" y="420"/>
                  </a:moveTo>
                  <a:cubicBezTo>
                    <a:pt x="53" y="420"/>
                    <a:pt x="50" y="418"/>
                    <a:pt x="47" y="416"/>
                  </a:cubicBezTo>
                  <a:cubicBezTo>
                    <a:pt x="43" y="411"/>
                    <a:pt x="43" y="403"/>
                    <a:pt x="48" y="399"/>
                  </a:cubicBezTo>
                  <a:cubicBezTo>
                    <a:pt x="48" y="399"/>
                    <a:pt x="48" y="399"/>
                    <a:pt x="48" y="399"/>
                  </a:cubicBezTo>
                  <a:cubicBezTo>
                    <a:pt x="63" y="386"/>
                    <a:pt x="79" y="365"/>
                    <a:pt x="75" y="334"/>
                  </a:cubicBezTo>
                  <a:cubicBezTo>
                    <a:pt x="74" y="330"/>
                    <a:pt x="73" y="325"/>
                    <a:pt x="73" y="321"/>
                  </a:cubicBezTo>
                  <a:cubicBezTo>
                    <a:pt x="68" y="297"/>
                    <a:pt x="66" y="273"/>
                    <a:pt x="67" y="248"/>
                  </a:cubicBezTo>
                  <a:lnTo>
                    <a:pt x="67" y="247"/>
                  </a:lnTo>
                  <a:cubicBezTo>
                    <a:pt x="72" y="173"/>
                    <a:pt x="136" y="117"/>
                    <a:pt x="211" y="122"/>
                  </a:cubicBezTo>
                  <a:cubicBezTo>
                    <a:pt x="211" y="122"/>
                    <a:pt x="211" y="122"/>
                    <a:pt x="211" y="122"/>
                  </a:cubicBezTo>
                  <a:cubicBezTo>
                    <a:pt x="280" y="127"/>
                    <a:pt x="337" y="183"/>
                    <a:pt x="338" y="247"/>
                  </a:cubicBezTo>
                  <a:cubicBezTo>
                    <a:pt x="338" y="259"/>
                    <a:pt x="344" y="270"/>
                    <a:pt x="353" y="278"/>
                  </a:cubicBezTo>
                  <a:cubicBezTo>
                    <a:pt x="357" y="282"/>
                    <a:pt x="358" y="290"/>
                    <a:pt x="353" y="294"/>
                  </a:cubicBezTo>
                  <a:cubicBezTo>
                    <a:pt x="349" y="299"/>
                    <a:pt x="341" y="299"/>
                    <a:pt x="336" y="295"/>
                  </a:cubicBezTo>
                  <a:cubicBezTo>
                    <a:pt x="336" y="295"/>
                    <a:pt x="336" y="295"/>
                    <a:pt x="336" y="295"/>
                  </a:cubicBezTo>
                  <a:cubicBezTo>
                    <a:pt x="323" y="283"/>
                    <a:pt x="315" y="266"/>
                    <a:pt x="314" y="248"/>
                  </a:cubicBezTo>
                  <a:cubicBezTo>
                    <a:pt x="314" y="195"/>
                    <a:pt x="267" y="150"/>
                    <a:pt x="210" y="146"/>
                  </a:cubicBezTo>
                  <a:cubicBezTo>
                    <a:pt x="148" y="142"/>
                    <a:pt x="95" y="188"/>
                    <a:pt x="90" y="249"/>
                  </a:cubicBezTo>
                  <a:cubicBezTo>
                    <a:pt x="90" y="249"/>
                    <a:pt x="90" y="249"/>
                    <a:pt x="90" y="249"/>
                  </a:cubicBezTo>
                  <a:lnTo>
                    <a:pt x="90" y="250"/>
                  </a:lnTo>
                  <a:cubicBezTo>
                    <a:pt x="90" y="273"/>
                    <a:pt x="92" y="295"/>
                    <a:pt x="96" y="318"/>
                  </a:cubicBezTo>
                  <a:cubicBezTo>
                    <a:pt x="97" y="322"/>
                    <a:pt x="97" y="326"/>
                    <a:pt x="98" y="330"/>
                  </a:cubicBezTo>
                  <a:cubicBezTo>
                    <a:pt x="105" y="374"/>
                    <a:pt x="80" y="403"/>
                    <a:pt x="64" y="417"/>
                  </a:cubicBezTo>
                  <a:cubicBezTo>
                    <a:pt x="62" y="419"/>
                    <a:pt x="59" y="420"/>
                    <a:pt x="56" y="420"/>
                  </a:cubicBezTo>
                </a:path>
                <a:path w="358" h="482">
                  <a:moveTo>
                    <a:pt x="335" y="170"/>
                  </a:moveTo>
                  <a:cubicBezTo>
                    <a:pt x="331" y="170"/>
                    <a:pt x="328" y="168"/>
                    <a:pt x="326" y="165"/>
                  </a:cubicBezTo>
                  <a:cubicBezTo>
                    <a:pt x="299" y="130"/>
                    <a:pt x="257" y="107"/>
                    <a:pt x="212" y="105"/>
                  </a:cubicBezTo>
                  <a:cubicBezTo>
                    <a:pt x="173" y="102"/>
                    <a:pt x="135" y="114"/>
                    <a:pt x="105" y="138"/>
                  </a:cubicBezTo>
                  <a:cubicBezTo>
                    <a:pt x="100" y="143"/>
                    <a:pt x="93" y="142"/>
                    <a:pt x="88" y="138"/>
                  </a:cubicBezTo>
                  <a:cubicBezTo>
                    <a:pt x="84" y="133"/>
                    <a:pt x="84" y="126"/>
                    <a:pt x="89" y="121"/>
                  </a:cubicBezTo>
                  <a:cubicBezTo>
                    <a:pt x="89" y="121"/>
                    <a:pt x="90" y="121"/>
                    <a:pt x="90" y="120"/>
                  </a:cubicBezTo>
                  <a:cubicBezTo>
                    <a:pt x="125" y="92"/>
                    <a:pt x="169" y="78"/>
                    <a:pt x="213" y="82"/>
                  </a:cubicBezTo>
                  <a:cubicBezTo>
                    <a:pt x="265" y="85"/>
                    <a:pt x="313" y="110"/>
                    <a:pt x="345" y="152"/>
                  </a:cubicBezTo>
                  <a:cubicBezTo>
                    <a:pt x="348" y="157"/>
                    <a:pt x="347" y="164"/>
                    <a:pt x="342" y="168"/>
                  </a:cubicBezTo>
                  <a:cubicBezTo>
                    <a:pt x="340" y="169"/>
                    <a:pt x="338" y="170"/>
                    <a:pt x="335" y="170"/>
                  </a:cubicBezTo>
                </a:path>
                <a:path w="358" h="482">
                  <a:moveTo>
                    <a:pt x="13" y="192"/>
                  </a:moveTo>
                  <a:cubicBezTo>
                    <a:pt x="11" y="192"/>
                    <a:pt x="10" y="191"/>
                    <a:pt x="8" y="191"/>
                  </a:cubicBezTo>
                  <a:cubicBezTo>
                    <a:pt x="3" y="188"/>
                    <a:pt x="0" y="182"/>
                    <a:pt x="2" y="176"/>
                  </a:cubicBezTo>
                  <a:cubicBezTo>
                    <a:pt x="37" y="89"/>
                    <a:pt x="124" y="35"/>
                    <a:pt x="217" y="41"/>
                  </a:cubicBezTo>
                  <a:cubicBezTo>
                    <a:pt x="242" y="42"/>
                    <a:pt x="266" y="48"/>
                    <a:pt x="289" y="58"/>
                  </a:cubicBezTo>
                  <a:cubicBezTo>
                    <a:pt x="295" y="60"/>
                    <a:pt x="298" y="67"/>
                    <a:pt x="296" y="73"/>
                  </a:cubicBezTo>
                  <a:cubicBezTo>
                    <a:pt x="293" y="79"/>
                    <a:pt x="287" y="82"/>
                    <a:pt x="281" y="80"/>
                  </a:cubicBezTo>
                  <a:cubicBezTo>
                    <a:pt x="280" y="80"/>
                    <a:pt x="280" y="80"/>
                    <a:pt x="280" y="80"/>
                  </a:cubicBezTo>
                  <a:cubicBezTo>
                    <a:pt x="259" y="71"/>
                    <a:pt x="238" y="66"/>
                    <a:pt x="216" y="65"/>
                  </a:cubicBezTo>
                  <a:cubicBezTo>
                    <a:pt x="133" y="59"/>
                    <a:pt x="55" y="107"/>
                    <a:pt x="24" y="184"/>
                  </a:cubicBezTo>
                  <a:cubicBezTo>
                    <a:pt x="22" y="189"/>
                    <a:pt x="18" y="192"/>
                    <a:pt x="13" y="192"/>
                  </a:cubicBezTo>
                </a:path>
                <a:path w="358" h="482">
                  <a:moveTo>
                    <a:pt x="75" y="57"/>
                  </a:moveTo>
                  <a:cubicBezTo>
                    <a:pt x="69" y="57"/>
                    <a:pt x="64" y="52"/>
                    <a:pt x="64" y="46"/>
                  </a:cubicBezTo>
                  <a:cubicBezTo>
                    <a:pt x="64" y="42"/>
                    <a:pt x="66" y="38"/>
                    <a:pt x="69" y="36"/>
                  </a:cubicBezTo>
                  <a:cubicBezTo>
                    <a:pt x="109" y="12"/>
                    <a:pt x="155" y="0"/>
                    <a:pt x="201" y="0"/>
                  </a:cubicBezTo>
                  <a:cubicBezTo>
                    <a:pt x="208" y="0"/>
                    <a:pt x="214" y="0"/>
                    <a:pt x="221" y="0"/>
                  </a:cubicBezTo>
                  <a:cubicBezTo>
                    <a:pt x="227" y="0"/>
                    <a:pt x="232" y="6"/>
                    <a:pt x="232" y="12"/>
                  </a:cubicBezTo>
                  <a:cubicBezTo>
                    <a:pt x="231" y="18"/>
                    <a:pt x="226" y="23"/>
                    <a:pt x="219" y="23"/>
                  </a:cubicBezTo>
                  <a:cubicBezTo>
                    <a:pt x="213" y="22"/>
                    <a:pt x="207" y="22"/>
                    <a:pt x="202" y="22"/>
                  </a:cubicBezTo>
                  <a:cubicBezTo>
                    <a:pt x="159" y="22"/>
                    <a:pt x="118" y="34"/>
                    <a:pt x="82" y="56"/>
                  </a:cubicBezTo>
                  <a:cubicBezTo>
                    <a:pt x="80" y="57"/>
                    <a:pt x="78" y="57"/>
                    <a:pt x="75" y="57"/>
                  </a:cubicBezTo>
                </a:path>
                <a:path w="358" h="482">
                  <a:moveTo>
                    <a:pt x="20" y="381"/>
                  </a:moveTo>
                  <a:cubicBezTo>
                    <a:pt x="14" y="381"/>
                    <a:pt x="8" y="376"/>
                    <a:pt x="8" y="369"/>
                  </a:cubicBezTo>
                  <a:cubicBezTo>
                    <a:pt x="8" y="366"/>
                    <a:pt x="10" y="362"/>
                    <a:pt x="13" y="360"/>
                  </a:cubicBezTo>
                  <a:cubicBezTo>
                    <a:pt x="26" y="351"/>
                    <a:pt x="34" y="343"/>
                    <a:pt x="32" y="319"/>
                  </a:cubicBezTo>
                  <a:cubicBezTo>
                    <a:pt x="31" y="315"/>
                    <a:pt x="31" y="310"/>
                    <a:pt x="30" y="306"/>
                  </a:cubicBezTo>
                  <a:cubicBezTo>
                    <a:pt x="27" y="286"/>
                    <a:pt x="26" y="266"/>
                    <a:pt x="27" y="246"/>
                  </a:cubicBezTo>
                  <a:lnTo>
                    <a:pt x="27" y="246"/>
                  </a:lnTo>
                  <a:cubicBezTo>
                    <a:pt x="29" y="211"/>
                    <a:pt x="41" y="179"/>
                    <a:pt x="62" y="151"/>
                  </a:cubicBezTo>
                  <a:cubicBezTo>
                    <a:pt x="65" y="146"/>
                    <a:pt x="72" y="144"/>
                    <a:pt x="78" y="148"/>
                  </a:cubicBezTo>
                  <a:cubicBezTo>
                    <a:pt x="83" y="151"/>
                    <a:pt x="84" y="159"/>
                    <a:pt x="81" y="164"/>
                  </a:cubicBezTo>
                  <a:cubicBezTo>
                    <a:pt x="81" y="165"/>
                    <a:pt x="80" y="165"/>
                    <a:pt x="80" y="165"/>
                  </a:cubicBezTo>
                  <a:cubicBezTo>
                    <a:pt x="62" y="189"/>
                    <a:pt x="52" y="218"/>
                    <a:pt x="50" y="247"/>
                  </a:cubicBezTo>
                  <a:lnTo>
                    <a:pt x="50" y="248"/>
                  </a:lnTo>
                  <a:cubicBezTo>
                    <a:pt x="49" y="266"/>
                    <a:pt x="50" y="285"/>
                    <a:pt x="53" y="303"/>
                  </a:cubicBezTo>
                  <a:cubicBezTo>
                    <a:pt x="54" y="308"/>
                    <a:pt x="54" y="312"/>
                    <a:pt x="55" y="317"/>
                  </a:cubicBezTo>
                  <a:cubicBezTo>
                    <a:pt x="58" y="354"/>
                    <a:pt x="42" y="368"/>
                    <a:pt x="26" y="379"/>
                  </a:cubicBezTo>
                  <a:cubicBezTo>
                    <a:pt x="24" y="381"/>
                    <a:pt x="22" y="381"/>
                    <a:pt x="20" y="381"/>
                  </a:cubicBezTo>
                </a:path>
              </a:pathLst>
            </a:custGeom>
            <a:solidFill>
              <a:srgbClr val="B2D23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0" y="0"/>
              <a:ext cx="505967" cy="505967"/>
            </a:xfrm>
            <a:custGeom>
              <a:rect l="0" t="0" r="0" b="0"/>
              <a:pathLst>
                <a:path w="796" h="796">
                  <a:moveTo>
                    <a:pt x="30" y="398"/>
                  </a:moveTo>
                  <a:cubicBezTo>
                    <a:pt x="30" y="195"/>
                    <a:pt x="195" y="30"/>
                    <a:pt x="398" y="30"/>
                  </a:cubicBezTo>
                  <a:cubicBezTo>
                    <a:pt x="601" y="30"/>
                    <a:pt x="766" y="195"/>
                    <a:pt x="766" y="398"/>
                  </a:cubicBezTo>
                  <a:cubicBezTo>
                    <a:pt x="766" y="601"/>
                    <a:pt x="601" y="766"/>
                    <a:pt x="398" y="766"/>
                  </a:cubicBezTo>
                  <a:cubicBezTo>
                    <a:pt x="195" y="766"/>
                    <a:pt x="30" y="601"/>
                    <a:pt x="30" y="398"/>
                  </a:cubicBezTo>
                </a:path>
              </a:pathLst>
            </a:custGeom>
            <a:noFill/>
            <a:ln w="3810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0" name="path"/>
          <p:cNvSpPr/>
          <p:nvPr/>
        </p:nvSpPr>
        <p:spPr>
          <a:xfrm>
            <a:off x="4936235" y="5625083"/>
            <a:ext cx="214884" cy="220980"/>
          </a:xfrm>
          <a:custGeom>
            <a:rect l="0" t="0" r="0" b="0"/>
            <a:pathLst>
              <a:path w="338" h="348">
                <a:moveTo>
                  <a:pt x="19" y="75"/>
                </a:moveTo>
                <a:lnTo>
                  <a:pt x="32" y="61"/>
                </a:lnTo>
                <a:lnTo>
                  <a:pt x="19" y="47"/>
                </a:lnTo>
                <a:cubicBezTo>
                  <a:pt x="11" y="38"/>
                  <a:pt x="10" y="22"/>
                  <a:pt x="18" y="11"/>
                </a:cubicBezTo>
                <a:cubicBezTo>
                  <a:pt x="19" y="11"/>
                  <a:pt x="19" y="10"/>
                  <a:pt x="19" y="10"/>
                </a:cubicBezTo>
                <a:cubicBezTo>
                  <a:pt x="28" y="0"/>
                  <a:pt x="44" y="0"/>
                  <a:pt x="53" y="10"/>
                </a:cubicBezTo>
                <a:lnTo>
                  <a:pt x="65" y="24"/>
                </a:lnTo>
                <a:lnTo>
                  <a:pt x="78" y="10"/>
                </a:lnTo>
                <a:cubicBezTo>
                  <a:pt x="86" y="0"/>
                  <a:pt x="101" y="0"/>
                  <a:pt x="110" y="8"/>
                </a:cubicBezTo>
                <a:cubicBezTo>
                  <a:pt x="110" y="9"/>
                  <a:pt x="111" y="9"/>
                  <a:pt x="111" y="10"/>
                </a:cubicBezTo>
                <a:cubicBezTo>
                  <a:pt x="115" y="15"/>
                  <a:pt x="118" y="22"/>
                  <a:pt x="118" y="29"/>
                </a:cubicBezTo>
                <a:cubicBezTo>
                  <a:pt x="118" y="35"/>
                  <a:pt x="115" y="42"/>
                  <a:pt x="111" y="47"/>
                </a:cubicBezTo>
                <a:lnTo>
                  <a:pt x="99" y="61"/>
                </a:lnTo>
                <a:lnTo>
                  <a:pt x="111" y="75"/>
                </a:lnTo>
                <a:cubicBezTo>
                  <a:pt x="115" y="80"/>
                  <a:pt x="118" y="87"/>
                  <a:pt x="118" y="94"/>
                </a:cubicBezTo>
                <a:cubicBezTo>
                  <a:pt x="118" y="101"/>
                  <a:pt x="115" y="107"/>
                  <a:pt x="111" y="113"/>
                </a:cubicBezTo>
                <a:cubicBezTo>
                  <a:pt x="102" y="123"/>
                  <a:pt x="87" y="123"/>
                  <a:pt x="78" y="113"/>
                </a:cubicBezTo>
                <a:lnTo>
                  <a:pt x="65" y="98"/>
                </a:lnTo>
                <a:lnTo>
                  <a:pt x="53" y="113"/>
                </a:lnTo>
                <a:cubicBezTo>
                  <a:pt x="49" y="117"/>
                  <a:pt x="42" y="120"/>
                  <a:pt x="36" y="120"/>
                </a:cubicBezTo>
                <a:cubicBezTo>
                  <a:pt x="30" y="120"/>
                  <a:pt x="24" y="117"/>
                  <a:pt x="19" y="113"/>
                </a:cubicBezTo>
                <a:cubicBezTo>
                  <a:pt x="10" y="102"/>
                  <a:pt x="10" y="85"/>
                  <a:pt x="19" y="75"/>
                </a:cubicBezTo>
                <a:moveTo>
                  <a:pt x="219" y="75"/>
                </a:moveTo>
                <a:lnTo>
                  <a:pt x="232" y="61"/>
                </a:lnTo>
                <a:lnTo>
                  <a:pt x="219" y="47"/>
                </a:lnTo>
                <a:cubicBezTo>
                  <a:pt x="210" y="37"/>
                  <a:pt x="210" y="22"/>
                  <a:pt x="218" y="11"/>
                </a:cubicBezTo>
                <a:cubicBezTo>
                  <a:pt x="218" y="11"/>
                  <a:pt x="218" y="10"/>
                  <a:pt x="219" y="10"/>
                </a:cubicBezTo>
                <a:cubicBezTo>
                  <a:pt x="228" y="0"/>
                  <a:pt x="243" y="0"/>
                  <a:pt x="252" y="10"/>
                </a:cubicBezTo>
                <a:lnTo>
                  <a:pt x="265" y="23"/>
                </a:lnTo>
                <a:lnTo>
                  <a:pt x="277" y="10"/>
                </a:lnTo>
                <a:cubicBezTo>
                  <a:pt x="286" y="0"/>
                  <a:pt x="300" y="0"/>
                  <a:pt x="309" y="8"/>
                </a:cubicBezTo>
                <a:cubicBezTo>
                  <a:pt x="310" y="8"/>
                  <a:pt x="310" y="9"/>
                  <a:pt x="311" y="10"/>
                </a:cubicBezTo>
                <a:cubicBezTo>
                  <a:pt x="315" y="14"/>
                  <a:pt x="318" y="22"/>
                  <a:pt x="318" y="28"/>
                </a:cubicBezTo>
                <a:cubicBezTo>
                  <a:pt x="318" y="35"/>
                  <a:pt x="315" y="42"/>
                  <a:pt x="311" y="47"/>
                </a:cubicBezTo>
                <a:lnTo>
                  <a:pt x="298" y="61"/>
                </a:lnTo>
                <a:lnTo>
                  <a:pt x="311" y="75"/>
                </a:lnTo>
                <a:cubicBezTo>
                  <a:pt x="315" y="80"/>
                  <a:pt x="318" y="87"/>
                  <a:pt x="318" y="94"/>
                </a:cubicBezTo>
                <a:cubicBezTo>
                  <a:pt x="318" y="101"/>
                  <a:pt x="315" y="107"/>
                  <a:pt x="311" y="113"/>
                </a:cubicBezTo>
                <a:cubicBezTo>
                  <a:pt x="302" y="122"/>
                  <a:pt x="286" y="122"/>
                  <a:pt x="277" y="113"/>
                </a:cubicBezTo>
                <a:lnTo>
                  <a:pt x="265" y="98"/>
                </a:lnTo>
                <a:lnTo>
                  <a:pt x="252" y="113"/>
                </a:lnTo>
                <a:cubicBezTo>
                  <a:pt x="248" y="117"/>
                  <a:pt x="242" y="120"/>
                  <a:pt x="236" y="120"/>
                </a:cubicBezTo>
                <a:cubicBezTo>
                  <a:pt x="229" y="120"/>
                  <a:pt x="223" y="117"/>
                  <a:pt x="219" y="113"/>
                </a:cubicBezTo>
                <a:cubicBezTo>
                  <a:pt x="210" y="102"/>
                  <a:pt x="210" y="85"/>
                  <a:pt x="219" y="75"/>
                </a:cubicBezTo>
                <a:moveTo>
                  <a:pt x="0" y="339"/>
                </a:moveTo>
                <a:lnTo>
                  <a:pt x="0" y="307"/>
                </a:lnTo>
                <a:cubicBezTo>
                  <a:pt x="0" y="302"/>
                  <a:pt x="3" y="299"/>
                  <a:pt x="7" y="299"/>
                </a:cubicBezTo>
                <a:cubicBezTo>
                  <a:pt x="15" y="299"/>
                  <a:pt x="33" y="291"/>
                  <a:pt x="42" y="279"/>
                </a:cubicBezTo>
                <a:cubicBezTo>
                  <a:pt x="42" y="277"/>
                  <a:pt x="45" y="275"/>
                  <a:pt x="47" y="275"/>
                </a:cubicBezTo>
                <a:lnTo>
                  <a:pt x="47" y="275"/>
                </a:lnTo>
                <a:cubicBezTo>
                  <a:pt x="50" y="275"/>
                  <a:pt x="52" y="277"/>
                  <a:pt x="53" y="279"/>
                </a:cubicBezTo>
                <a:cubicBezTo>
                  <a:pt x="61" y="291"/>
                  <a:pt x="74" y="299"/>
                  <a:pt x="88" y="299"/>
                </a:cubicBezTo>
                <a:cubicBezTo>
                  <a:pt x="102" y="299"/>
                  <a:pt x="115" y="291"/>
                  <a:pt x="122" y="279"/>
                </a:cubicBezTo>
                <a:cubicBezTo>
                  <a:pt x="123" y="277"/>
                  <a:pt x="126" y="275"/>
                  <a:pt x="128" y="275"/>
                </a:cubicBezTo>
                <a:lnTo>
                  <a:pt x="128" y="275"/>
                </a:lnTo>
                <a:cubicBezTo>
                  <a:pt x="130" y="275"/>
                  <a:pt x="132" y="277"/>
                  <a:pt x="134" y="279"/>
                </a:cubicBezTo>
                <a:cubicBezTo>
                  <a:pt x="142" y="291"/>
                  <a:pt x="155" y="299"/>
                  <a:pt x="169" y="299"/>
                </a:cubicBezTo>
                <a:cubicBezTo>
                  <a:pt x="182" y="299"/>
                  <a:pt x="195" y="291"/>
                  <a:pt x="203" y="279"/>
                </a:cubicBezTo>
                <a:cubicBezTo>
                  <a:pt x="206" y="275"/>
                  <a:pt x="212" y="275"/>
                  <a:pt x="215" y="279"/>
                </a:cubicBezTo>
                <a:cubicBezTo>
                  <a:pt x="223" y="291"/>
                  <a:pt x="236" y="299"/>
                  <a:pt x="250" y="299"/>
                </a:cubicBezTo>
                <a:cubicBezTo>
                  <a:pt x="263" y="299"/>
                  <a:pt x="277" y="291"/>
                  <a:pt x="285" y="279"/>
                </a:cubicBezTo>
                <a:cubicBezTo>
                  <a:pt x="286" y="277"/>
                  <a:pt x="288" y="275"/>
                  <a:pt x="291" y="275"/>
                </a:cubicBezTo>
                <a:lnTo>
                  <a:pt x="291" y="275"/>
                </a:lnTo>
                <a:cubicBezTo>
                  <a:pt x="293" y="275"/>
                  <a:pt x="295" y="277"/>
                  <a:pt x="296" y="279"/>
                </a:cubicBezTo>
                <a:cubicBezTo>
                  <a:pt x="304" y="291"/>
                  <a:pt x="322" y="299"/>
                  <a:pt x="331" y="299"/>
                </a:cubicBezTo>
                <a:cubicBezTo>
                  <a:pt x="335" y="299"/>
                  <a:pt x="338" y="302"/>
                  <a:pt x="338" y="307"/>
                </a:cubicBezTo>
                <a:lnTo>
                  <a:pt x="338" y="339"/>
                </a:lnTo>
                <a:cubicBezTo>
                  <a:pt x="338" y="344"/>
                  <a:pt x="335" y="348"/>
                  <a:pt x="331" y="348"/>
                </a:cubicBezTo>
                <a:cubicBezTo>
                  <a:pt x="319" y="348"/>
                  <a:pt x="302" y="340"/>
                  <a:pt x="291" y="328"/>
                </a:cubicBezTo>
                <a:cubicBezTo>
                  <a:pt x="280" y="340"/>
                  <a:pt x="265" y="348"/>
                  <a:pt x="250" y="348"/>
                </a:cubicBezTo>
                <a:cubicBezTo>
                  <a:pt x="234" y="348"/>
                  <a:pt x="220" y="340"/>
                  <a:pt x="209" y="328"/>
                </a:cubicBezTo>
                <a:cubicBezTo>
                  <a:pt x="199" y="340"/>
                  <a:pt x="184" y="348"/>
                  <a:pt x="169" y="348"/>
                </a:cubicBezTo>
                <a:cubicBezTo>
                  <a:pt x="153" y="348"/>
                  <a:pt x="139" y="340"/>
                  <a:pt x="128" y="328"/>
                </a:cubicBezTo>
                <a:cubicBezTo>
                  <a:pt x="118" y="340"/>
                  <a:pt x="103" y="348"/>
                  <a:pt x="88" y="348"/>
                </a:cubicBezTo>
                <a:cubicBezTo>
                  <a:pt x="72" y="348"/>
                  <a:pt x="57" y="340"/>
                  <a:pt x="47" y="328"/>
                </a:cubicBezTo>
                <a:cubicBezTo>
                  <a:pt x="36" y="340"/>
                  <a:pt x="19" y="348"/>
                  <a:pt x="7" y="348"/>
                </a:cubicBezTo>
                <a:cubicBezTo>
                  <a:pt x="3" y="348"/>
                  <a:pt x="0" y="344"/>
                  <a:pt x="0" y="339"/>
                </a:cubicBezTo>
              </a:path>
            </a:pathLst>
          </a:cu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2" name="path"/>
          <p:cNvSpPr/>
          <p:nvPr/>
        </p:nvSpPr>
        <p:spPr>
          <a:xfrm>
            <a:off x="4791455" y="5483352"/>
            <a:ext cx="505967" cy="505967"/>
          </a:xfrm>
          <a:custGeom>
            <a:rect l="0" t="0" r="0" b="0"/>
            <a:pathLst>
              <a:path w="796" h="796">
                <a:moveTo>
                  <a:pt x="30" y="398"/>
                </a:moveTo>
                <a:cubicBezTo>
                  <a:pt x="30" y="194"/>
                  <a:pt x="195" y="30"/>
                  <a:pt x="398" y="30"/>
                </a:cubicBezTo>
                <a:cubicBezTo>
                  <a:pt x="601" y="30"/>
                  <a:pt x="766" y="194"/>
                  <a:pt x="766" y="398"/>
                </a:cubicBezTo>
                <a:cubicBezTo>
                  <a:pt x="766" y="601"/>
                  <a:pt x="601" y="766"/>
                  <a:pt x="398" y="766"/>
                </a:cubicBezTo>
                <a:cubicBezTo>
                  <a:pt x="195" y="766"/>
                  <a:pt x="30" y="601"/>
                  <a:pt x="30" y="398"/>
                </a:cubicBezTo>
              </a:path>
            </a:pathLst>
          </a:custGeom>
          <a:noFill/>
          <a:ln w="38100" cap="flat">
            <a:solidFill>
              <a:srgbClr val="B2D234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74" name="picture 2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pic>
        <p:nvPicPr>
          <p:cNvPr id="276" name="picture 27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grpSp>
        <p:nvGrpSpPr>
          <p:cNvPr id="36" name="group 36"/>
          <p:cNvGrpSpPr/>
          <p:nvPr/>
        </p:nvGrpSpPr>
        <p:grpSpPr>
          <a:xfrm rot="21600000">
            <a:off x="11009248" y="280415"/>
            <a:ext cx="641857" cy="262001"/>
            <a:chExt cx="641857" cy="262001"/>
          </a:xfrm>
        </p:grpSpPr>
        <p:sp>
          <p:nvSpPr>
            <p:cNvPr id="278" name="rect"/>
            <p:cNvSpPr/>
            <p:nvPr/>
          </p:nvSpPr>
          <p:spPr>
            <a:xfrm>
              <a:off x="0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rect"/>
            <p:cNvSpPr/>
            <p:nvPr/>
          </p:nvSpPr>
          <p:spPr>
            <a:xfrm>
              <a:off x="635507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282" name="picture 28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284" name="picture 28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286" name="path"/>
          <p:cNvSpPr/>
          <p:nvPr/>
        </p:nvSpPr>
        <p:spPr>
          <a:xfrm>
            <a:off x="4905755" y="4928616"/>
            <a:ext cx="275844" cy="260604"/>
          </a:xfrm>
          <a:custGeom>
            <a:rect l="0" t="0" r="0" b="0"/>
            <a:pathLst>
              <a:path w="432" h="410">
                <a:moveTo>
                  <a:pt x="376" y="390"/>
                </a:moveTo>
                <a:cubicBezTo>
                  <a:pt x="376" y="390"/>
                  <a:pt x="392" y="292"/>
                  <a:pt x="367" y="232"/>
                </a:cubicBezTo>
                <a:cubicBezTo>
                  <a:pt x="367" y="232"/>
                  <a:pt x="354" y="184"/>
                  <a:pt x="354" y="171"/>
                </a:cubicBezTo>
                <a:cubicBezTo>
                  <a:pt x="354" y="171"/>
                  <a:pt x="215" y="263"/>
                  <a:pt x="161" y="255"/>
                </a:cubicBezTo>
                <a:cubicBezTo>
                  <a:pt x="161" y="255"/>
                  <a:pt x="232" y="207"/>
                  <a:pt x="244" y="182"/>
                </a:cubicBezTo>
                <a:cubicBezTo>
                  <a:pt x="244" y="182"/>
                  <a:pt x="134" y="258"/>
                  <a:pt x="97" y="253"/>
                </a:cubicBezTo>
                <a:cubicBezTo>
                  <a:pt x="97" y="253"/>
                  <a:pt x="134" y="228"/>
                  <a:pt x="142" y="214"/>
                </a:cubicBezTo>
                <a:cubicBezTo>
                  <a:pt x="142" y="214"/>
                  <a:pt x="55" y="231"/>
                  <a:pt x="53" y="320"/>
                </a:cubicBezTo>
                <a:lnTo>
                  <a:pt x="43" y="392"/>
                </a:lnTo>
                <a:cubicBezTo>
                  <a:pt x="43" y="392"/>
                  <a:pt x="25" y="303"/>
                  <a:pt x="19" y="283"/>
                </a:cubicBezTo>
                <a:cubicBezTo>
                  <a:pt x="0" y="220"/>
                  <a:pt x="25" y="111"/>
                  <a:pt x="54" y="89"/>
                </a:cubicBezTo>
                <a:cubicBezTo>
                  <a:pt x="54" y="89"/>
                  <a:pt x="106" y="0"/>
                  <a:pt x="293" y="27"/>
                </a:cubicBezTo>
                <a:cubicBezTo>
                  <a:pt x="293" y="27"/>
                  <a:pt x="392" y="32"/>
                  <a:pt x="426" y="165"/>
                </a:cubicBezTo>
                <a:cubicBezTo>
                  <a:pt x="434" y="196"/>
                  <a:pt x="421" y="266"/>
                  <a:pt x="411" y="292"/>
                </a:cubicBezTo>
                <a:cubicBezTo>
                  <a:pt x="401" y="318"/>
                  <a:pt x="375" y="410"/>
                  <a:pt x="375" y="410"/>
                </a:cubicBezTo>
                <a:lnTo>
                  <a:pt x="376" y="390"/>
                </a:lnTo>
                <a:close/>
              </a:path>
            </a:pathLst>
          </a:cu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8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0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textbox 292"/>
          <p:cNvSpPr/>
          <p:nvPr/>
        </p:nvSpPr>
        <p:spPr>
          <a:xfrm>
            <a:off x="529633" y="1004449"/>
            <a:ext cx="1059243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89"/>
              </a:lnSpc>
            </a:pPr>
            <a:endParaRPr lang="Arial" altLang="Arial" sz="100"/>
          </a:p>
          <a:p>
            <a:pPr marL="12700" indent="8889" algn="l" rtl="0" eaLnBrk="0">
              <a:lnSpc>
                <a:spcPct val="105000"/>
              </a:lnSpc>
            </a:pPr>
            <a:r>
              <a:rPr sz="15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61%的受访者存在睡眠困扰，其中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轻度睡眠人群达39%。</a:t>
            </a:r>
            <a:r>
              <a:rPr sz="1500" kern="0" spc="-2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68%的受访者存在情绪困扰，其中轻度情绪困扰人群达43%。</a:t>
            </a:r>
            <a:r>
              <a:rPr sz="15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按严重程度分类，轻度睡眠困扰对我们日常生活质量影响比较小，</a:t>
            </a:r>
            <a:r>
              <a:rPr sz="1500" kern="0" spc="-2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一般无需医疗干预。</a:t>
            </a:r>
            <a:endParaRPr lang="Microsoft YaHei" altLang="Microsoft YaHei" sz="1500"/>
          </a:p>
        </p:txBody>
      </p:sp>
      <p:sp>
        <p:nvSpPr>
          <p:cNvPr id="294" name="rect"/>
          <p:cNvSpPr/>
          <p:nvPr/>
        </p:nvSpPr>
        <p:spPr>
          <a:xfrm>
            <a:off x="8953500" y="4494276"/>
            <a:ext cx="394716" cy="246888"/>
          </a:xfrm>
          <a:prstGeom prst="rect">
            <a:avLst/>
          </a:prstGeom>
          <a:solidFill>
            <a:srgbClr val="0A9DC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6" name="textbox 296"/>
          <p:cNvSpPr/>
          <p:nvPr/>
        </p:nvSpPr>
        <p:spPr>
          <a:xfrm>
            <a:off x="8953500" y="5111495"/>
            <a:ext cx="870585" cy="247015"/>
          </a:xfrm>
          <a:prstGeom prst="rect">
            <a:avLst/>
          </a:prstGeom>
          <a:solidFill>
            <a:srgbClr val="1EC8F3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98" name="picture 2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12935" y="3259836"/>
            <a:ext cx="1975104" cy="2098547"/>
          </a:xfrm>
          <a:prstGeom prst="rect">
            <a:avLst/>
          </a:prstGeom>
        </p:spPr>
      </p:pic>
      <p:grpSp>
        <p:nvGrpSpPr>
          <p:cNvPr id="38" name="group 38"/>
          <p:cNvGrpSpPr/>
          <p:nvPr/>
        </p:nvGrpSpPr>
        <p:grpSpPr>
          <a:xfrm rot="21600000">
            <a:off x="3339083" y="3322320"/>
            <a:ext cx="2034540" cy="1975103"/>
            <a:chExt cx="2034540" cy="1975103"/>
          </a:xfrm>
        </p:grpSpPr>
        <p:pic>
          <p:nvPicPr>
            <p:cNvPr id="300" name="picture 30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034540" cy="1975103"/>
            </a:xfrm>
            <a:prstGeom prst="rect">
              <a:avLst/>
            </a:prstGeom>
          </p:spPr>
        </p:pic>
        <p:sp>
          <p:nvSpPr>
            <p:cNvPr id="302" name="textbox 302"/>
            <p:cNvSpPr/>
            <p:nvPr/>
          </p:nvSpPr>
          <p:spPr>
            <a:xfrm>
              <a:off x="56380" y="105929"/>
              <a:ext cx="1794510" cy="17970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332"/>
                </a:lnSpc>
              </a:pPr>
              <a:endParaRPr lang="Arial" altLang="Arial" sz="100"/>
            </a:p>
            <a:p>
              <a:pPr marL="57785" algn="l" rtl="0" eaLnBrk="0">
                <a:lnSpc>
                  <a:spcPct val="91000"/>
                </a:lnSpc>
              </a:pPr>
              <a:r>
                <a:rPr sz="900" kern="0" spc="5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4.1%</a:t>
              </a:r>
              <a:endParaRPr lang="Microsoft YaHei" altLang="Microsoft YaHei" sz="900"/>
            </a:p>
            <a:p>
              <a:pPr algn="l" rtl="0" eaLnBrk="0">
                <a:lnSpc>
                  <a:spcPct val="128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1000"/>
            </a:p>
            <a:p>
              <a:pPr marL="20954" algn="l" rtl="0" eaLnBrk="0">
                <a:lnSpc>
                  <a:spcPts val="1146"/>
                </a:lnSpc>
                <a:spcBef>
                  <a:spcPts val="281"/>
                </a:spcBef>
              </a:pPr>
              <a:r>
                <a:rPr sz="900" kern="0" spc="4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中度睡眠困扰：</a:t>
              </a:r>
              <a:r>
                <a:rPr sz="9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900" kern="0" spc="4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一半以上的天</a:t>
              </a:r>
              <a:r>
                <a:rPr sz="900" kern="0" spc="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</a:t>
              </a:r>
              <a:endParaRPr lang="Microsoft YaHei" altLang="Microsoft YaHei" sz="900"/>
            </a:p>
            <a:p>
              <a:pPr marL="71119" algn="l" rtl="0" eaLnBrk="0">
                <a:lnSpc>
                  <a:spcPct val="91000"/>
                </a:lnSpc>
                <a:spcBef>
                  <a:spcPts val="998"/>
                </a:spcBef>
              </a:pPr>
              <a:r>
                <a:rPr sz="900" kern="0" spc="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17.0%</a:t>
              </a:r>
              <a:endParaRPr lang="Microsoft YaHei" altLang="Microsoft YaHei" sz="900"/>
            </a:p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12700" algn="l" rtl="0" eaLnBrk="0">
                <a:lnSpc>
                  <a:spcPts val="1154"/>
                </a:lnSpc>
                <a:spcBef>
                  <a:spcPts val="276"/>
                </a:spcBef>
              </a:pPr>
              <a:r>
                <a:rPr sz="900" kern="0" spc="9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轻度睡眠困扰：几天</a:t>
              </a:r>
              <a:endParaRPr lang="Microsoft YaHei" altLang="Microsoft YaHei" sz="900"/>
            </a:p>
            <a:p>
              <a:pPr algn="l" rtl="0" eaLnBrk="0">
                <a:lnSpc>
                  <a:spcPct val="100000"/>
                </a:lnSpc>
              </a:pPr>
              <a:endParaRPr lang="Arial" altLang="Arial" sz="800"/>
            </a:p>
            <a:p>
              <a:pPr marL="54610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900" kern="0" spc="4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39.5%</a:t>
              </a:r>
              <a:endParaRPr lang="Microsoft YaHei" altLang="Microsoft YaHei" sz="900"/>
            </a:p>
          </p:txBody>
        </p:sp>
      </p:grpSp>
      <p:pic>
        <p:nvPicPr>
          <p:cNvPr id="304" name="picture 30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58067" y="3257014"/>
            <a:ext cx="1977893" cy="1877243"/>
          </a:xfrm>
          <a:prstGeom prst="rect">
            <a:avLst/>
          </a:prstGeom>
        </p:spPr>
      </p:pic>
      <p:pic>
        <p:nvPicPr>
          <p:cNvPr id="306" name="picture 30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441147" y="3390645"/>
            <a:ext cx="947585" cy="1589278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 rot="21600000">
            <a:off x="6965442" y="3254788"/>
            <a:ext cx="1452946" cy="1876265"/>
            <a:chExt cx="1452946" cy="1876265"/>
          </a:xfrm>
        </p:grpSpPr>
        <p:grpSp>
          <p:nvGrpSpPr>
            <p:cNvPr id="42" name="group 42"/>
            <p:cNvGrpSpPr/>
            <p:nvPr/>
          </p:nvGrpSpPr>
          <p:grpSpPr>
            <a:xfrm rot="21600000">
              <a:off x="0" y="0"/>
              <a:ext cx="1452946" cy="1876265"/>
              <a:chExt cx="1452946" cy="1876265"/>
            </a:xfrm>
          </p:grpSpPr>
          <p:sp>
            <p:nvSpPr>
              <p:cNvPr id="308" name="path"/>
              <p:cNvSpPr/>
              <p:nvPr/>
            </p:nvSpPr>
            <p:spPr>
              <a:xfrm>
                <a:off x="9525" y="0"/>
                <a:ext cx="1443421" cy="1876265"/>
              </a:xfrm>
              <a:custGeom>
                <a:rect l="0" t="0" r="0" b="0"/>
                <a:pathLst>
                  <a:path w="2273" h="2954">
                    <a:moveTo>
                      <a:pt x="25" y="230"/>
                    </a:moveTo>
                    <a:cubicBezTo>
                      <a:pt x="713" y="-195"/>
                      <a:pt x="1616" y="16"/>
                      <a:pt x="2042" y="703"/>
                    </a:cubicBezTo>
                    <a:cubicBezTo>
                      <a:pt x="2468" y="1390"/>
                      <a:pt x="2256" y="2293"/>
                      <a:pt x="1569" y="2719"/>
                    </a:cubicBezTo>
                    <a:cubicBezTo>
                      <a:pt x="1087" y="3018"/>
                      <a:pt x="475" y="3012"/>
                      <a:pt x="0" y="2703"/>
                    </a:cubicBezTo>
                    <a:lnTo>
                      <a:pt x="797" y="1475"/>
                    </a:lnTo>
                    <a:lnTo>
                      <a:pt x="25" y="230"/>
                    </a:lnTo>
                    <a:close/>
                  </a:path>
                </a:pathLst>
              </a:custGeom>
              <a:solidFill>
                <a:srgbClr val="1EC8F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path"/>
              <p:cNvSpPr/>
              <p:nvPr/>
            </p:nvSpPr>
            <p:spPr>
              <a:xfrm>
                <a:off x="0" y="0"/>
                <a:ext cx="1452946" cy="1876265"/>
              </a:xfrm>
              <a:custGeom>
                <a:rect l="0" t="0" r="0" b="0"/>
                <a:pathLst>
                  <a:path w="2288" h="2954">
                    <a:moveTo>
                      <a:pt x="40" y="230"/>
                    </a:moveTo>
                    <a:cubicBezTo>
                      <a:pt x="728" y="-195"/>
                      <a:pt x="1631" y="16"/>
                      <a:pt x="2057" y="703"/>
                    </a:cubicBezTo>
                    <a:cubicBezTo>
                      <a:pt x="2483" y="1390"/>
                      <a:pt x="2271" y="2293"/>
                      <a:pt x="1584" y="2719"/>
                    </a:cubicBezTo>
                    <a:cubicBezTo>
                      <a:pt x="1102" y="3018"/>
                      <a:pt x="490" y="3012"/>
                      <a:pt x="15" y="2703"/>
                    </a:cubicBezTo>
                    <a:lnTo>
                      <a:pt x="812" y="1475"/>
                    </a:lnTo>
                    <a:lnTo>
                      <a:pt x="40" y="230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FF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12" name="textbox 312"/>
            <p:cNvSpPr/>
            <p:nvPr/>
          </p:nvSpPr>
          <p:spPr>
            <a:xfrm>
              <a:off x="-12700" y="-12700"/>
              <a:ext cx="1478914" cy="19018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6130"/>
                </a:lnSpc>
              </a:pPr>
              <a:endParaRPr lang="Arial" altLang="Arial" sz="100"/>
            </a:p>
            <a:p>
              <a:pPr marL="424180" algn="l" rtl="0" eaLnBrk="0">
                <a:lnSpc>
                  <a:spcPct val="89000"/>
                </a:lnSpc>
              </a:pPr>
              <a:r>
                <a:rPr sz="1200" b="1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存在情绪困扰</a:t>
              </a:r>
              <a:endParaRPr lang="Microsoft YaHei" altLang="Microsoft YaHei" sz="1200"/>
            </a:p>
            <a:p>
              <a:pPr marL="722630" algn="l" rtl="0" eaLnBrk="0">
                <a:lnSpc>
                  <a:spcPts val="1750"/>
                </a:lnSpc>
              </a:pPr>
              <a:r>
                <a:rPr sz="1200" b="1" kern="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68%</a:t>
              </a:r>
              <a:endParaRPr lang="Microsoft YaHei" altLang="Microsoft YaHei" sz="1200"/>
            </a:p>
          </p:txBody>
        </p:sp>
      </p:grpSp>
      <p:sp>
        <p:nvSpPr>
          <p:cNvPr id="314" name="textbox 314"/>
          <p:cNvSpPr/>
          <p:nvPr/>
        </p:nvSpPr>
        <p:spPr>
          <a:xfrm>
            <a:off x="8940800" y="3247136"/>
            <a:ext cx="1169035" cy="18421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500"/>
          </a:p>
          <a:p>
            <a:pPr marL="71755" algn="l" rtl="0" eaLnBrk="0">
              <a:lnSpc>
                <a:spcPct val="91000"/>
              </a:lnSpc>
              <a:spcBef>
                <a:spcPts val="5"/>
              </a:spcBef>
              <a:tabLst>
                <a:tab pos="184785"/>
              </a:tabLst>
            </a:pP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2.9%</a:t>
            </a:r>
            <a:endParaRPr lang="Microsoft YaHei" altLang="Microsoft YaHei" sz="9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56514" algn="l" rtl="0" eaLnBrk="0">
              <a:lnSpc>
                <a:spcPct val="98000"/>
              </a:lnSpc>
              <a:spcBef>
                <a:spcPts val="278"/>
              </a:spcBef>
            </a:pPr>
            <a:r>
              <a:rPr sz="9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中重度抑郁</a:t>
            </a:r>
            <a:endParaRPr lang="Microsoft YaHei" altLang="Microsoft YaHei" sz="900"/>
          </a:p>
          <a:p>
            <a:pPr marL="79375" algn="l" rtl="0" eaLnBrk="0">
              <a:lnSpc>
                <a:spcPts val="1103"/>
              </a:lnSpc>
              <a:spcBef>
                <a:spcPts val="621"/>
              </a:spcBef>
              <a:tabLst>
                <a:tab pos="186054"/>
              </a:tabLst>
            </a:pP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3.3%</a:t>
            </a:r>
            <a:endParaRPr lang="Microsoft YaHei" altLang="Microsoft YaHei" sz="9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r" rtl="0" eaLnBrk="0">
              <a:lnSpc>
                <a:spcPct val="98000"/>
              </a:lnSpc>
              <a:spcBef>
                <a:spcPts val="274"/>
              </a:spcBef>
            </a:pPr>
            <a:r>
              <a:rPr sz="9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中度抑郁/中度焦虑</a:t>
            </a:r>
            <a:endParaRPr lang="Microsoft YaHei" altLang="Microsoft YaHei" sz="900"/>
          </a:p>
          <a:p>
            <a:pPr marL="12700" algn="l" rtl="0" eaLnBrk="0">
              <a:lnSpc>
                <a:spcPts val="2075"/>
              </a:lnSpc>
              <a:tabLst>
                <a:tab pos="186054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19.5%</a:t>
            </a:r>
            <a:endParaRPr lang="Microsoft YaHei" altLang="Microsoft YaHei" sz="9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algn="r" rtl="0" eaLnBrk="0">
              <a:lnSpc>
                <a:spcPts val="1154"/>
              </a:lnSpc>
            </a:pP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轻度抑郁/轻度焦虑</a:t>
            </a:r>
            <a:endParaRPr lang="Microsoft YaHei" altLang="Microsoft YaHei" sz="900"/>
          </a:p>
        </p:txBody>
      </p:sp>
      <p:pic>
        <p:nvPicPr>
          <p:cNvPr id="316" name="picture 3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8953500" y="3877055"/>
            <a:ext cx="67056" cy="246888"/>
          </a:xfrm>
          <a:prstGeom prst="rect">
            <a:avLst/>
          </a:prstGeom>
        </p:spPr>
      </p:pic>
      <p:pic>
        <p:nvPicPr>
          <p:cNvPr id="318" name="picture 31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8953500" y="3259836"/>
            <a:ext cx="59435" cy="246888"/>
          </a:xfrm>
          <a:prstGeom prst="rect">
            <a:avLst/>
          </a:prstGeom>
        </p:spPr>
      </p:pic>
      <p:sp>
        <p:nvSpPr>
          <p:cNvPr id="320" name="textbox 320"/>
          <p:cNvSpPr/>
          <p:nvPr/>
        </p:nvSpPr>
        <p:spPr>
          <a:xfrm>
            <a:off x="534720" y="438429"/>
            <a:ext cx="5808979" cy="381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15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kern="0" spc="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六成以上的受访者存在睡眠</a:t>
            </a:r>
            <a:r>
              <a:rPr sz="2400" kern="0" spc="-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困扰或情绪困扰</a:t>
            </a:r>
            <a:endParaRPr lang="Microsoft YaHei" altLang="Microsoft YaHei" sz="2400"/>
          </a:p>
        </p:txBody>
      </p:sp>
      <p:sp>
        <p:nvSpPr>
          <p:cNvPr id="322" name="rect"/>
          <p:cNvSpPr/>
          <p:nvPr/>
        </p:nvSpPr>
        <p:spPr>
          <a:xfrm>
            <a:off x="8948737" y="3075432"/>
            <a:ext cx="9525" cy="2467355"/>
          </a:xfrm>
          <a:prstGeom prst="rect">
            <a:avLst/>
          </a:pr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24" name="picture 32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8202167" y="3485388"/>
            <a:ext cx="749808" cy="1717547"/>
          </a:xfrm>
          <a:prstGeom prst="rect">
            <a:avLst/>
          </a:prstGeom>
        </p:spPr>
      </p:pic>
      <p:sp>
        <p:nvSpPr>
          <p:cNvPr id="326" name="textbox 326"/>
          <p:cNvSpPr/>
          <p:nvPr/>
        </p:nvSpPr>
        <p:spPr>
          <a:xfrm>
            <a:off x="1725172" y="3888822"/>
            <a:ext cx="937894" cy="410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2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2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存在睡眠困扰</a:t>
            </a:r>
            <a:endParaRPr lang="Microsoft YaHei" altLang="Microsoft YaHei" sz="1200"/>
          </a:p>
          <a:p>
            <a:pPr marL="311150" algn="l" rtl="0" eaLnBrk="0">
              <a:lnSpc>
                <a:spcPts val="1752"/>
              </a:lnSpc>
            </a:pPr>
            <a:r>
              <a:rPr sz="1200" b="1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61%</a:t>
            </a:r>
            <a:endParaRPr lang="Microsoft YaHei" altLang="Microsoft YaHei" sz="1200"/>
          </a:p>
        </p:txBody>
      </p:sp>
      <p:sp>
        <p:nvSpPr>
          <p:cNvPr id="328" name="rect"/>
          <p:cNvSpPr/>
          <p:nvPr/>
        </p:nvSpPr>
        <p:spPr>
          <a:xfrm>
            <a:off x="3334321" y="3075432"/>
            <a:ext cx="9525" cy="2467355"/>
          </a:xfrm>
          <a:prstGeom prst="rect">
            <a:avLst/>
          </a:pr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30" name="picture 33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2587751" y="3483864"/>
            <a:ext cx="749807" cy="1717548"/>
          </a:xfrm>
          <a:prstGeom prst="rect">
            <a:avLst/>
          </a:prstGeom>
        </p:spPr>
      </p:pic>
      <p:sp>
        <p:nvSpPr>
          <p:cNvPr id="332" name="textbox 332"/>
          <p:cNvSpPr/>
          <p:nvPr/>
        </p:nvSpPr>
        <p:spPr>
          <a:xfrm>
            <a:off x="533507" y="6373768"/>
            <a:ext cx="9290684" cy="144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7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2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N=2400，于2024年2月通过艾瑞智研平台-消费洞察数据库调研获得。                                                                               来源：  N=2400，于2024年2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月通过艾瑞智研平台-消费洞察数据库调研获得。</a:t>
            </a:r>
            <a:endParaRPr lang="Microsoft YaHei" altLang="Microsoft YaHei" sz="800"/>
          </a:p>
        </p:txBody>
      </p:sp>
      <p:sp>
        <p:nvSpPr>
          <p:cNvPr id="334" name="textbox 334"/>
          <p:cNvSpPr/>
          <p:nvPr/>
        </p:nvSpPr>
        <p:spPr>
          <a:xfrm>
            <a:off x="8012328" y="2297633"/>
            <a:ext cx="2005964" cy="202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情绪困扰情况及不同程度</a:t>
            </a: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</a:t>
            </a:r>
            <a:endParaRPr lang="Microsoft YaHei" altLang="Microsoft YaHei" sz="1200"/>
          </a:p>
        </p:txBody>
      </p:sp>
      <p:sp>
        <p:nvSpPr>
          <p:cNvPr id="336" name="textbox 336"/>
          <p:cNvSpPr/>
          <p:nvPr/>
        </p:nvSpPr>
        <p:spPr>
          <a:xfrm>
            <a:off x="2222906" y="2310460"/>
            <a:ext cx="1998979" cy="202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睡眠困扰情况及不同程度占比</a:t>
            </a:r>
            <a:endParaRPr lang="Microsoft YaHei" altLang="Microsoft YaHei" sz="1200"/>
          </a:p>
        </p:txBody>
      </p:sp>
      <p:pic>
        <p:nvPicPr>
          <p:cNvPr id="338" name="picture 33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sp>
        <p:nvSpPr>
          <p:cNvPr id="340" name="textbox 340"/>
          <p:cNvSpPr/>
          <p:nvPr/>
        </p:nvSpPr>
        <p:spPr>
          <a:xfrm>
            <a:off x="3395717" y="3152298"/>
            <a:ext cx="1414780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4"/>
              </a:lnSpc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重度睡眠困扰：几乎每天</a:t>
            </a:r>
            <a:endParaRPr lang="Microsoft YaHei" altLang="Microsoft YaHei" sz="900"/>
          </a:p>
        </p:txBody>
      </p:sp>
      <p:sp>
        <p:nvSpPr>
          <p:cNvPr id="342" name="textbox 342"/>
          <p:cNvSpPr/>
          <p:nvPr/>
        </p:nvSpPr>
        <p:spPr>
          <a:xfrm>
            <a:off x="760581" y="3888822"/>
            <a:ext cx="481330" cy="445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5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2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不存在</a:t>
            </a:r>
            <a:endParaRPr lang="Microsoft YaHei" altLang="Microsoft YaHei" sz="1200"/>
          </a:p>
          <a:p>
            <a:pPr algn="l" rtl="0" eaLnBrk="0">
              <a:lnSpc>
                <a:spcPct val="114000"/>
              </a:lnSpc>
            </a:pPr>
            <a:endParaRPr lang="Arial" altLang="Arial" sz="500"/>
          </a:p>
          <a:p>
            <a:pPr marL="85725" algn="l" rtl="0" eaLnBrk="0">
              <a:lnSpc>
                <a:spcPct val="84000"/>
              </a:lnSpc>
              <a:spcBef>
                <a:spcPts val="3"/>
              </a:spcBef>
            </a:pPr>
            <a:r>
              <a:rPr sz="1200" b="1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39%</a:t>
            </a:r>
            <a:endParaRPr lang="Microsoft YaHei" altLang="Microsoft YaHei" sz="1200"/>
          </a:p>
        </p:txBody>
      </p:sp>
      <p:sp>
        <p:nvSpPr>
          <p:cNvPr id="344" name="textbox 344"/>
          <p:cNvSpPr/>
          <p:nvPr/>
        </p:nvSpPr>
        <p:spPr>
          <a:xfrm>
            <a:off x="6400266" y="3890594"/>
            <a:ext cx="480694" cy="445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2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2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不存在</a:t>
            </a:r>
            <a:endParaRPr lang="Microsoft YaHei" altLang="Microsoft YaHei" sz="1200"/>
          </a:p>
          <a:p>
            <a:pPr algn="l" rtl="0" eaLnBrk="0">
              <a:lnSpc>
                <a:spcPct val="114000"/>
              </a:lnSpc>
            </a:pPr>
            <a:endParaRPr lang="Arial" altLang="Arial" sz="500"/>
          </a:p>
          <a:p>
            <a:pPr marL="85725" algn="l" rtl="0" eaLnBrk="0">
              <a:lnSpc>
                <a:spcPct val="84000"/>
              </a:lnSpc>
              <a:spcBef>
                <a:spcPts val="2"/>
              </a:spcBef>
            </a:pPr>
            <a:r>
              <a:rPr sz="1200" b="1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32%</a:t>
            </a:r>
            <a:endParaRPr lang="Microsoft YaHei" altLang="Microsoft YaHei" sz="1200"/>
          </a:p>
        </p:txBody>
      </p:sp>
      <p:pic>
        <p:nvPicPr>
          <p:cNvPr id="346" name="picture 34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sp>
        <p:nvSpPr>
          <p:cNvPr id="348" name="textbox 348"/>
          <p:cNvSpPr/>
          <p:nvPr/>
        </p:nvSpPr>
        <p:spPr>
          <a:xfrm>
            <a:off x="9020800" y="3066065"/>
            <a:ext cx="10890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4"/>
              </a:lnSpc>
            </a:pP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重度抑郁/重度焦虑</a:t>
            </a:r>
            <a:endParaRPr lang="Microsoft YaHei" altLang="Microsoft YaHei" sz="900"/>
          </a:p>
        </p:txBody>
      </p:sp>
      <p:pic>
        <p:nvPicPr>
          <p:cNvPr id="350" name="picture 35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352" name="picture 35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354" name="textbox 354"/>
          <p:cNvSpPr/>
          <p:nvPr/>
        </p:nvSpPr>
        <p:spPr>
          <a:xfrm>
            <a:off x="10752211" y="6604471"/>
            <a:ext cx="912494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89"/>
              </a:lnSpc>
            </a:pPr>
            <a:r>
              <a:rPr sz="600" kern="0" spc="5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rch.com.cn</a:t>
            </a:r>
            <a:endParaRPr lang="Arial" altLang="Arial" sz="600"/>
          </a:p>
        </p:txBody>
      </p:sp>
      <p:sp>
        <p:nvSpPr>
          <p:cNvPr id="356" name="textbox 356"/>
          <p:cNvSpPr/>
          <p:nvPr/>
        </p:nvSpPr>
        <p:spPr>
          <a:xfrm>
            <a:off x="4959106" y="6603557"/>
            <a:ext cx="912494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89"/>
              </a:lnSpc>
            </a:pPr>
            <a:r>
              <a:rPr sz="600" kern="0" spc="5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rch.com.cn</a:t>
            </a:r>
            <a:endParaRPr lang="Arial" altLang="Arial" sz="600"/>
          </a:p>
        </p:txBody>
      </p:sp>
      <p:sp>
        <p:nvSpPr>
          <p:cNvPr id="358" name="textbox 358"/>
          <p:cNvSpPr/>
          <p:nvPr/>
        </p:nvSpPr>
        <p:spPr>
          <a:xfrm>
            <a:off x="6316560" y="6604471"/>
            <a:ext cx="952500" cy="1085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3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h</a:t>
            </a:r>
            <a:r>
              <a:rPr sz="600" kern="0" spc="12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endParaRPr lang="Arial" altLang="Arial" sz="600"/>
          </a:p>
        </p:txBody>
      </p:sp>
      <p:sp>
        <p:nvSpPr>
          <p:cNvPr id="360" name="textbox 360"/>
          <p:cNvSpPr/>
          <p:nvPr/>
        </p:nvSpPr>
        <p:spPr>
          <a:xfrm>
            <a:off x="523836" y="6603557"/>
            <a:ext cx="952500" cy="1085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3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h</a:t>
            </a:r>
            <a:r>
              <a:rPr sz="600" kern="0" spc="12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endParaRPr lang="Arial" altLang="Arial" sz="600"/>
          </a:p>
        </p:txBody>
      </p:sp>
      <p:sp>
        <p:nvSpPr>
          <p:cNvPr id="362" name="textbox 362"/>
          <p:cNvSpPr/>
          <p:nvPr/>
        </p:nvSpPr>
        <p:spPr>
          <a:xfrm>
            <a:off x="9102085" y="5178053"/>
            <a:ext cx="391159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42.5%</a:t>
            </a:r>
            <a:endParaRPr lang="Microsoft YaHei" altLang="Microsoft YaHei" sz="900"/>
          </a:p>
        </p:txBody>
      </p:sp>
      <p:sp>
        <p:nvSpPr>
          <p:cNvPr id="364" name="path"/>
          <p:cNvSpPr/>
          <p:nvPr/>
        </p:nvSpPr>
        <p:spPr>
          <a:xfrm>
            <a:off x="539496" y="6569836"/>
            <a:ext cx="5324221" cy="6350"/>
          </a:xfrm>
          <a:custGeom>
            <a:rect l="0" t="0" r="0" b="0"/>
            <a:pathLst>
              <a:path w="8384" h="10">
                <a:moveTo>
                  <a:pt x="0" y="5"/>
                </a:moveTo>
                <a:lnTo>
                  <a:pt x="8384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6" name="path"/>
          <p:cNvSpPr/>
          <p:nvPr/>
        </p:nvSpPr>
        <p:spPr>
          <a:xfrm>
            <a:off x="6332220" y="6571360"/>
            <a:ext cx="5324221" cy="6350"/>
          </a:xfrm>
          <a:custGeom>
            <a:rect l="0" t="0" r="0" b="0"/>
            <a:pathLst>
              <a:path w="8384" h="10">
                <a:moveTo>
                  <a:pt x="0" y="5"/>
                </a:moveTo>
                <a:lnTo>
                  <a:pt x="8384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8" name="textbox 368"/>
          <p:cNvSpPr/>
          <p:nvPr/>
        </p:nvSpPr>
        <p:spPr>
          <a:xfrm>
            <a:off x="11889282" y="6593043"/>
            <a:ext cx="80644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97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</a:t>
            </a:r>
            <a:endParaRPr lang="Microsoft YaHei" altLang="Microsoft YaHei" sz="800"/>
          </a:p>
        </p:txBody>
      </p:sp>
      <p:sp>
        <p:nvSpPr>
          <p:cNvPr id="370" name="rect"/>
          <p:cNvSpPr/>
          <p:nvPr/>
        </p:nvSpPr>
        <p:spPr>
          <a:xfrm>
            <a:off x="11644756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2" name="rect"/>
          <p:cNvSpPr/>
          <p:nvPr/>
        </p:nvSpPr>
        <p:spPr>
          <a:xfrm>
            <a:off x="11009248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4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6" name="picture 3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39496" y="3176016"/>
            <a:ext cx="6702552" cy="2462783"/>
          </a:xfrm>
          <a:prstGeom prst="rect">
            <a:avLst/>
          </a:prstGeom>
        </p:spPr>
      </p:pic>
      <p:pic>
        <p:nvPicPr>
          <p:cNvPr id="378" name="picture 3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844027" y="3176016"/>
            <a:ext cx="3825240" cy="2374391"/>
          </a:xfrm>
          <a:prstGeom prst="rect">
            <a:avLst/>
          </a:prstGeom>
        </p:spPr>
      </p:pic>
      <p:sp>
        <p:nvSpPr>
          <p:cNvPr id="380" name="textbox 380"/>
          <p:cNvSpPr/>
          <p:nvPr/>
        </p:nvSpPr>
        <p:spPr>
          <a:xfrm>
            <a:off x="528620" y="1004449"/>
            <a:ext cx="11038840" cy="747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38"/>
              </a:lnSpc>
            </a:pPr>
            <a:endParaRPr lang="Arial" altLang="Arial" sz="100"/>
          </a:p>
          <a:p>
            <a:pPr marL="12700" indent="5080" algn="l" rtl="0" eaLnBrk="0">
              <a:lnSpc>
                <a:spcPct val="105000"/>
              </a:lnSpc>
            </a:pPr>
            <a:r>
              <a:rPr sz="15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互联网上共监测到相关舆情216,492条。其中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短视频声量最大，为77,290条，其次是新闻为44,986条。该事件负面舆情占比</a:t>
            </a:r>
            <a:r>
              <a:rPr sz="15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为3.8%，正面舆情占比为6.8%。其中，高频出现的词云有：睡眠（17,218条）、睡着（15,224条）</a:t>
            </a:r>
            <a:r>
              <a:rPr sz="1500" kern="0" spc="2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、失眠（1</a:t>
            </a:r>
            <a:r>
              <a:rPr sz="15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4,621条）。</a:t>
            </a:r>
            <a:r>
              <a:rPr sz="15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从网民的互动数据也可以看出“睡眠障碍”的传播力：网民点赞量28万，与声量相近，具备一定的互动效应。</a:t>
            </a:r>
            <a:endParaRPr lang="Microsoft YaHei" altLang="Microsoft YaHei" sz="1500"/>
          </a:p>
        </p:txBody>
      </p:sp>
      <p:sp>
        <p:nvSpPr>
          <p:cNvPr id="382" name="textbox 382"/>
          <p:cNvSpPr/>
          <p:nvPr/>
        </p:nvSpPr>
        <p:spPr>
          <a:xfrm>
            <a:off x="544474" y="438429"/>
            <a:ext cx="7658100" cy="381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4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kern="0" spc="-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2024年1月，网上关于“睡眠障碍”相关的讨论有21万条</a:t>
            </a:r>
            <a:endParaRPr lang="Microsoft YaHei" altLang="Microsoft YaHei" sz="2400"/>
          </a:p>
        </p:txBody>
      </p:sp>
      <p:sp>
        <p:nvSpPr>
          <p:cNvPr id="384" name="textbox 384"/>
          <p:cNvSpPr/>
          <p:nvPr/>
        </p:nvSpPr>
        <p:spPr>
          <a:xfrm>
            <a:off x="2325751" y="2528138"/>
            <a:ext cx="8206105" cy="202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2024</a:t>
            </a: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</a:t>
            </a: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1</a:t>
            </a: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月“睡眠障碍”传播声量及趋势分析                                                                                </a:t>
            </a:r>
            <a:r>
              <a:rPr sz="1200" b="1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“睡眠障碍”词云分析</a:t>
            </a:r>
            <a:endParaRPr lang="Microsoft YaHei" altLang="Microsoft YaHei" sz="1200"/>
          </a:p>
        </p:txBody>
      </p:sp>
      <p:sp>
        <p:nvSpPr>
          <p:cNvPr id="386" name="textbox 386"/>
          <p:cNvSpPr/>
          <p:nvPr/>
        </p:nvSpPr>
        <p:spPr>
          <a:xfrm>
            <a:off x="523836" y="6592634"/>
            <a:ext cx="11475084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4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600" kern="0" spc="1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r>
              <a:rPr sz="600" kern="0" spc="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6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www.iresearch.com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.cn          </a:t>
            </a:r>
            <a:r>
              <a:rPr sz="800" kern="0" spc="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</a:t>
            </a:r>
            <a:endParaRPr lang="Microsoft YaHei" altLang="Microsoft YaHei" sz="800"/>
          </a:p>
        </p:txBody>
      </p:sp>
      <p:sp>
        <p:nvSpPr>
          <p:cNvPr id="388" name="textbox 388"/>
          <p:cNvSpPr/>
          <p:nvPr/>
        </p:nvSpPr>
        <p:spPr>
          <a:xfrm>
            <a:off x="533507" y="6373768"/>
            <a:ext cx="4560570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7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17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2024年1月1日-1月31日，来自短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视频、微博、微信、新闻、论坛等互联网主流资讯渠道数据。</a:t>
            </a:r>
            <a:endParaRPr lang="Microsoft YaHei" altLang="Microsoft YaHei" sz="800"/>
          </a:p>
        </p:txBody>
      </p:sp>
      <p:pic>
        <p:nvPicPr>
          <p:cNvPr id="390" name="picture 39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pic>
        <p:nvPicPr>
          <p:cNvPr id="392" name="picture 39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grpSp>
        <p:nvGrpSpPr>
          <p:cNvPr id="44" name="group 44"/>
          <p:cNvGrpSpPr/>
          <p:nvPr/>
        </p:nvGrpSpPr>
        <p:grpSpPr>
          <a:xfrm rot="21600000">
            <a:off x="11009248" y="280415"/>
            <a:ext cx="641857" cy="262001"/>
            <a:chExt cx="641857" cy="262001"/>
          </a:xfrm>
        </p:grpSpPr>
        <p:sp>
          <p:nvSpPr>
            <p:cNvPr id="394" name="rect"/>
            <p:cNvSpPr/>
            <p:nvPr/>
          </p:nvSpPr>
          <p:spPr>
            <a:xfrm>
              <a:off x="0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6" name="rect"/>
            <p:cNvSpPr/>
            <p:nvPr/>
          </p:nvSpPr>
          <p:spPr>
            <a:xfrm>
              <a:off x="635507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398" name="picture 39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400" name="picture 40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402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4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6" name="picture 4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3504" y="3195828"/>
            <a:ext cx="6702552" cy="2438399"/>
          </a:xfrm>
          <a:prstGeom prst="rect">
            <a:avLst/>
          </a:prstGeom>
        </p:spPr>
      </p:pic>
      <p:pic>
        <p:nvPicPr>
          <p:cNvPr id="408" name="picture 40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844027" y="3162300"/>
            <a:ext cx="3966971" cy="2371344"/>
          </a:xfrm>
          <a:prstGeom prst="rect">
            <a:avLst/>
          </a:prstGeom>
        </p:spPr>
      </p:pic>
      <p:sp>
        <p:nvSpPr>
          <p:cNvPr id="410" name="textbox 410"/>
          <p:cNvSpPr/>
          <p:nvPr/>
        </p:nvSpPr>
        <p:spPr>
          <a:xfrm>
            <a:off x="529633" y="1004449"/>
            <a:ext cx="11269344" cy="748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821"/>
              </a:lnSpc>
            </a:pPr>
            <a:endParaRPr lang="Arial" altLang="Arial" sz="100"/>
          </a:p>
          <a:p>
            <a:pPr marL="12700" indent="4444" algn="l" rtl="0" eaLnBrk="0">
              <a:lnSpc>
                <a:spcPct val="105000"/>
              </a:lnSpc>
            </a:pPr>
            <a:r>
              <a:rPr sz="15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互联网上共监测到相关舆情27962条。</a:t>
            </a:r>
            <a:r>
              <a:rPr sz="15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其中微信声量最大，</a:t>
            </a:r>
            <a:r>
              <a:rPr sz="1500" kern="0" spc="1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为9311条，</a:t>
            </a:r>
            <a:r>
              <a:rPr sz="1500" kern="0" spc="2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其次是新闻为7471条。该事件负面舆情占比为5.9%</a:t>
            </a:r>
            <a:r>
              <a:rPr sz="1500" kern="0" spc="-2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正面舆情占比为10.9%。全网声量最高峰出现在2024年</a:t>
            </a: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01月20日，</a:t>
            </a:r>
            <a:r>
              <a:rPr sz="1500" kern="0" spc="2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这一天是二十四节气中的“大寒”，也是冷空气活动频繁，</a:t>
            </a:r>
            <a:r>
              <a:rPr sz="15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天气多变，很容易引起心情波动的一天。其中，相关内容的网民点赞量为8.43万，是声量的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3倍，具备较强的互动效应。</a:t>
            </a:r>
            <a:endParaRPr lang="Microsoft YaHei" altLang="Microsoft YaHei" sz="1500"/>
          </a:p>
        </p:txBody>
      </p:sp>
      <p:sp>
        <p:nvSpPr>
          <p:cNvPr id="412" name="textbox 412"/>
          <p:cNvSpPr/>
          <p:nvPr/>
        </p:nvSpPr>
        <p:spPr>
          <a:xfrm>
            <a:off x="544474" y="438429"/>
            <a:ext cx="7910830" cy="381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4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kern="0" spc="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2024年1月，网</a:t>
            </a:r>
            <a:r>
              <a:rPr sz="2400" kern="0" spc="-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上关于“情绪障碍”相关的讨论有2.79万条</a:t>
            </a:r>
            <a:endParaRPr lang="Microsoft YaHei" altLang="Microsoft YaHei" sz="2400"/>
          </a:p>
        </p:txBody>
      </p:sp>
      <p:sp>
        <p:nvSpPr>
          <p:cNvPr id="414" name="textbox 414"/>
          <p:cNvSpPr/>
          <p:nvPr/>
        </p:nvSpPr>
        <p:spPr>
          <a:xfrm>
            <a:off x="2390013" y="2528138"/>
            <a:ext cx="8141334" cy="202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0">
                <a:solidFill>
                  <a:srgbClr val="595959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2024</a:t>
            </a:r>
            <a:r>
              <a:rPr sz="1200" b="1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</a:t>
            </a:r>
            <a:r>
              <a:rPr sz="1200" b="1" kern="0" spc="0">
                <a:solidFill>
                  <a:srgbClr val="595959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1</a:t>
            </a:r>
            <a:r>
              <a:rPr sz="1200" b="1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月“情绪</a:t>
            </a: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障碍”传播声量及趋势分析                                                                              “情绪障碍”词云分析</a:t>
            </a:r>
            <a:endParaRPr lang="Microsoft YaHei" altLang="Microsoft YaHei" sz="1200"/>
          </a:p>
        </p:txBody>
      </p:sp>
      <p:sp>
        <p:nvSpPr>
          <p:cNvPr id="416" name="textbox 416"/>
          <p:cNvSpPr/>
          <p:nvPr/>
        </p:nvSpPr>
        <p:spPr>
          <a:xfrm>
            <a:off x="523836" y="6592634"/>
            <a:ext cx="11475084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6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600" kern="0" spc="1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r>
              <a:rPr sz="600" kern="0" spc="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6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www.iresearch.com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.cn          </a:t>
            </a:r>
            <a:r>
              <a:rPr sz="800" kern="0" spc="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11</a:t>
            </a:r>
            <a:endParaRPr lang="Microsoft YaHei" altLang="Microsoft YaHei" sz="800"/>
          </a:p>
        </p:txBody>
      </p:sp>
      <p:sp>
        <p:nvSpPr>
          <p:cNvPr id="418" name="textbox 418"/>
          <p:cNvSpPr/>
          <p:nvPr/>
        </p:nvSpPr>
        <p:spPr>
          <a:xfrm>
            <a:off x="533507" y="6373768"/>
            <a:ext cx="4560570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7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17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2024年1月1日-1月31日，来自短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视频、微博、微信、新闻、论坛等互联网主流资讯渠道数据。</a:t>
            </a:r>
            <a:endParaRPr lang="Microsoft YaHei" altLang="Microsoft YaHei" sz="800"/>
          </a:p>
        </p:txBody>
      </p:sp>
      <p:pic>
        <p:nvPicPr>
          <p:cNvPr id="420" name="picture 4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pic>
        <p:nvPicPr>
          <p:cNvPr id="422" name="picture 4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pic>
        <p:nvPicPr>
          <p:cNvPr id="424" name="picture 4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426" name="picture 42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428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0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2" name="rect"/>
          <p:cNvSpPr/>
          <p:nvPr/>
        </p:nvSpPr>
        <p:spPr>
          <a:xfrm>
            <a:off x="11009248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4" name="rect"/>
          <p:cNvSpPr/>
          <p:nvPr/>
        </p:nvSpPr>
        <p:spPr>
          <a:xfrm>
            <a:off x="11644756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36" name="picture 4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997"/>
          </a:xfrm>
          <a:prstGeom prst="rect">
            <a:avLst/>
          </a:prstGeom>
        </p:spPr>
      </p:pic>
      <p:sp>
        <p:nvSpPr>
          <p:cNvPr id="438" name="textbox 438"/>
          <p:cNvSpPr/>
          <p:nvPr/>
        </p:nvSpPr>
        <p:spPr>
          <a:xfrm>
            <a:off x="4225140" y="2558281"/>
            <a:ext cx="5342254" cy="10680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9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4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痛点共鸣</a:t>
            </a:r>
            <a:endParaRPr lang="Microsoft YaHei" altLang="Microsoft YaHei" sz="4400"/>
          </a:p>
          <a:p>
            <a:pPr marL="24765" algn="l" rtl="0" eaLnBrk="0">
              <a:lnSpc>
                <a:spcPct val="88000"/>
              </a:lnSpc>
              <a:spcBef>
                <a:spcPts val="550"/>
              </a:spcBef>
            </a:pPr>
            <a:r>
              <a:rPr sz="24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睡好、情绪好成为最容易倒的两大Flags</a:t>
            </a:r>
            <a:endParaRPr lang="Microsoft YaHei" altLang="Microsoft YaHei" sz="2400"/>
          </a:p>
        </p:txBody>
      </p:sp>
      <p:sp>
        <p:nvSpPr>
          <p:cNvPr id="440" name="textbox 440"/>
          <p:cNvSpPr/>
          <p:nvPr/>
        </p:nvSpPr>
        <p:spPr>
          <a:xfrm>
            <a:off x="2270573" y="2574494"/>
            <a:ext cx="1716404" cy="12217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300"/>
          </a:p>
          <a:p>
            <a:pPr marL="12700" algn="l" rtl="0" eaLnBrk="0">
              <a:lnSpc>
                <a:spcPct val="81000"/>
              </a:lnSpc>
              <a:spcBef>
                <a:spcPts val="3"/>
              </a:spcBef>
            </a:pPr>
            <a:r>
              <a:rPr sz="8700" b="1" kern="0" spc="-1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  <a:r>
              <a:rPr sz="87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endParaRPr lang="Arial" altLang="Arial" sz="8700"/>
          </a:p>
        </p:txBody>
      </p:sp>
      <p:sp>
        <p:nvSpPr>
          <p:cNvPr id="442" name="path"/>
          <p:cNvSpPr/>
          <p:nvPr/>
        </p:nvSpPr>
        <p:spPr>
          <a:xfrm>
            <a:off x="3506202" y="2587194"/>
            <a:ext cx="465258" cy="944089"/>
          </a:xfrm>
          <a:custGeom>
            <a:rect l="0" t="0" r="0" b="0"/>
            <a:pathLst>
              <a:path w="732" h="1486">
                <a:moveTo>
                  <a:pt x="725" y="3"/>
                </a:moveTo>
                <a:lnTo>
                  <a:pt x="6" y="1483"/>
                </a:lnTo>
              </a:path>
            </a:pathLst>
          </a:custGeom>
          <a:noFill/>
          <a:ln w="9525" cap="flat">
            <a:solidFill>
              <a:srgbClr val="FFFFF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44" name="picture 4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30637" y="245678"/>
            <a:ext cx="646281" cy="322457"/>
          </a:xfrm>
          <a:prstGeom prst="rect">
            <a:avLst/>
          </a:prstGeom>
        </p:spPr>
      </p:pic>
      <p:pic>
        <p:nvPicPr>
          <p:cNvPr id="446" name="picture 44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125200" y="208788"/>
            <a:ext cx="394716" cy="396240"/>
          </a:xfrm>
          <a:prstGeom prst="rect">
            <a:avLst/>
          </a:prstGeom>
        </p:spPr>
      </p:pic>
      <p:pic>
        <p:nvPicPr>
          <p:cNvPr id="448" name="picture 44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92020" y="288253"/>
            <a:ext cx="543021" cy="249173"/>
          </a:xfrm>
          <a:prstGeom prst="rect">
            <a:avLst/>
          </a:prstGeom>
        </p:spPr>
      </p:pic>
      <p:pic>
        <p:nvPicPr>
          <p:cNvPr id="450" name="picture 45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760707" y="227076"/>
            <a:ext cx="359664" cy="359664"/>
          </a:xfrm>
          <a:prstGeom prst="rect">
            <a:avLst/>
          </a:prstGeom>
        </p:spPr>
      </p:pic>
      <p:sp>
        <p:nvSpPr>
          <p:cNvPr id="452" name="textbox 452"/>
          <p:cNvSpPr/>
          <p:nvPr/>
        </p:nvSpPr>
        <p:spPr>
          <a:xfrm>
            <a:off x="11864418" y="6592634"/>
            <a:ext cx="13462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800" kern="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12</a:t>
            </a:r>
            <a:endParaRPr lang="Microsoft YaHei" altLang="Microsoft YaHei" sz="800"/>
          </a:p>
        </p:txBody>
      </p:sp>
      <p:sp>
        <p:nvSpPr>
          <p:cNvPr id="454" name="rect"/>
          <p:cNvSpPr/>
          <p:nvPr/>
        </p:nvSpPr>
        <p:spPr>
          <a:xfrm>
            <a:off x="10131425" y="275843"/>
            <a:ext cx="6350" cy="26200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6" name="rect"/>
          <p:cNvSpPr/>
          <p:nvPr/>
        </p:nvSpPr>
        <p:spPr>
          <a:xfrm>
            <a:off x="11001629" y="275843"/>
            <a:ext cx="6350" cy="26200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8" name="rect"/>
          <p:cNvSpPr/>
          <p:nvPr/>
        </p:nvSpPr>
        <p:spPr>
          <a:xfrm>
            <a:off x="11637136" y="275843"/>
            <a:ext cx="6350" cy="26200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0" name="picture 4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997"/>
          </a:xfrm>
          <a:prstGeom prst="rect">
            <a:avLst/>
          </a:prstGeom>
        </p:spPr>
      </p:pic>
      <p:sp>
        <p:nvSpPr>
          <p:cNvPr id="462" name="textbox 462"/>
          <p:cNvSpPr/>
          <p:nvPr/>
        </p:nvSpPr>
        <p:spPr>
          <a:xfrm>
            <a:off x="5408427" y="2916168"/>
            <a:ext cx="5274945" cy="2516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4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400" b="1" kern="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饥来吃饭倦来眠，</a:t>
            </a:r>
            <a:endParaRPr lang="Microsoft YaHei" altLang="Microsoft YaHei" sz="1400"/>
          </a:p>
          <a:p>
            <a:pPr algn="l" rtl="0" eaLnBrk="0">
              <a:lnSpc>
                <a:spcPct val="192000"/>
              </a:lnSpc>
            </a:pPr>
            <a:endParaRPr lang="Arial" altLang="Arial" sz="1000"/>
          </a:p>
          <a:p>
            <a:pPr marL="13334" algn="l" rtl="0" eaLnBrk="0">
              <a:lnSpc>
                <a:spcPct val="97000"/>
              </a:lnSpc>
              <a:spcBef>
                <a:spcPts val="428"/>
              </a:spcBef>
            </a:pPr>
            <a:r>
              <a:rPr sz="1400" b="1" kern="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只此修行玄更玄。</a:t>
            </a:r>
            <a:endParaRPr lang="Microsoft YaHei" altLang="Microsoft YaHei" sz="1400"/>
          </a:p>
          <a:p>
            <a:pPr algn="l" rtl="0" eaLnBrk="0">
              <a:lnSpc>
                <a:spcPct val="193000"/>
              </a:lnSpc>
            </a:pPr>
            <a:endParaRPr lang="Arial" altLang="Arial" sz="1000"/>
          </a:p>
          <a:p>
            <a:pPr marL="13334" algn="l" rtl="0" eaLnBrk="0">
              <a:lnSpc>
                <a:spcPct val="97000"/>
              </a:lnSpc>
              <a:spcBef>
                <a:spcPts val="428"/>
              </a:spcBef>
            </a:pPr>
            <a:r>
              <a:rPr sz="1400" b="1" kern="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说与世人浑不信，</a:t>
            </a:r>
            <a:endParaRPr lang="Microsoft YaHei" altLang="Microsoft YaHei" sz="1400"/>
          </a:p>
          <a:p>
            <a:pPr algn="l" rtl="0" eaLnBrk="0">
              <a:lnSpc>
                <a:spcPct val="191000"/>
              </a:lnSpc>
            </a:pPr>
            <a:endParaRPr lang="Arial" altLang="Arial" sz="1000"/>
          </a:p>
          <a:p>
            <a:pPr marL="13334" algn="l" rtl="0" eaLnBrk="0">
              <a:lnSpc>
                <a:spcPct val="97000"/>
              </a:lnSpc>
              <a:spcBef>
                <a:spcPts val="427"/>
              </a:spcBef>
            </a:pPr>
            <a:r>
              <a:rPr sz="1400" b="1" kern="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却从身外觅神仙。</a:t>
            </a:r>
            <a:endParaRPr lang="Microsoft YaHei" altLang="Microsoft YaHei" sz="1400"/>
          </a:p>
          <a:p>
            <a:pPr marL="3984625" algn="l" rtl="0" eaLnBrk="0">
              <a:lnSpc>
                <a:spcPct val="98000"/>
              </a:lnSpc>
              <a:spcBef>
                <a:spcPts val="608"/>
              </a:spcBef>
            </a:pPr>
            <a:r>
              <a:rPr sz="1200" i="1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——</a:t>
            </a:r>
            <a:r>
              <a:rPr sz="1200" kern="0" spc="-2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i="1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《答人问道》</a:t>
            </a:r>
            <a:endParaRPr lang="Microsoft YaHei" altLang="Microsoft YaHei" sz="1200"/>
          </a:p>
          <a:p>
            <a:pPr algn="l" rtl="0" eaLnBrk="0">
              <a:lnSpc>
                <a:spcPct val="102000"/>
              </a:lnSpc>
            </a:pPr>
            <a:endParaRPr lang="Arial" altLang="Arial" sz="1200"/>
          </a:p>
          <a:p>
            <a:pPr marL="4749800" algn="l" rtl="0" eaLnBrk="0">
              <a:lnSpc>
                <a:spcPct val="98000"/>
              </a:lnSpc>
              <a:spcBef>
                <a:spcPts val="2"/>
              </a:spcBef>
            </a:pPr>
            <a:r>
              <a:rPr sz="1200" i="1" kern="0" spc="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王守仁</a:t>
            </a:r>
            <a:endParaRPr lang="Microsoft YaHei" altLang="Microsoft YaHei" sz="1200"/>
          </a:p>
        </p:txBody>
      </p:sp>
      <p:sp>
        <p:nvSpPr>
          <p:cNvPr id="464" name="textbox 464"/>
          <p:cNvSpPr/>
          <p:nvPr/>
        </p:nvSpPr>
        <p:spPr>
          <a:xfrm>
            <a:off x="4155513" y="1606124"/>
            <a:ext cx="3911600" cy="437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95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2700" b="1" kern="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国民健康困扰之：睡眠篇</a:t>
            </a:r>
            <a:endParaRPr lang="Microsoft YaHei" altLang="Microsoft YaHei" sz="2700"/>
          </a:p>
        </p:txBody>
      </p:sp>
      <p:pic>
        <p:nvPicPr>
          <p:cNvPr id="466" name="picture 4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30637" y="245678"/>
            <a:ext cx="646281" cy="322457"/>
          </a:xfrm>
          <a:prstGeom prst="rect">
            <a:avLst/>
          </a:prstGeom>
        </p:spPr>
      </p:pic>
      <p:pic>
        <p:nvPicPr>
          <p:cNvPr id="468" name="picture 46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125200" y="208788"/>
            <a:ext cx="394716" cy="396240"/>
          </a:xfrm>
          <a:prstGeom prst="rect">
            <a:avLst/>
          </a:prstGeom>
        </p:spPr>
      </p:pic>
      <p:pic>
        <p:nvPicPr>
          <p:cNvPr id="470" name="picture 47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92020" y="288253"/>
            <a:ext cx="543021" cy="249173"/>
          </a:xfrm>
          <a:prstGeom prst="rect">
            <a:avLst/>
          </a:prstGeom>
        </p:spPr>
      </p:pic>
      <p:pic>
        <p:nvPicPr>
          <p:cNvPr id="472" name="picture 47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760707" y="227076"/>
            <a:ext cx="359664" cy="359664"/>
          </a:xfrm>
          <a:prstGeom prst="rect">
            <a:avLst/>
          </a:prstGeom>
        </p:spPr>
      </p:pic>
      <p:sp>
        <p:nvSpPr>
          <p:cNvPr id="474" name="textbox 474"/>
          <p:cNvSpPr/>
          <p:nvPr/>
        </p:nvSpPr>
        <p:spPr>
          <a:xfrm>
            <a:off x="11864418" y="6592634"/>
            <a:ext cx="13462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7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800" kern="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13</a:t>
            </a:r>
            <a:endParaRPr lang="Microsoft YaHei" altLang="Microsoft YaHei" sz="800"/>
          </a:p>
        </p:txBody>
      </p:sp>
      <p:sp>
        <p:nvSpPr>
          <p:cNvPr id="476" name="rect"/>
          <p:cNvSpPr/>
          <p:nvPr/>
        </p:nvSpPr>
        <p:spPr>
          <a:xfrm>
            <a:off x="10131425" y="275843"/>
            <a:ext cx="6350" cy="26200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8" name="rect"/>
          <p:cNvSpPr/>
          <p:nvPr/>
        </p:nvSpPr>
        <p:spPr>
          <a:xfrm>
            <a:off x="11001629" y="275843"/>
            <a:ext cx="6350" cy="26200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0" name="rect"/>
          <p:cNvSpPr/>
          <p:nvPr/>
        </p:nvSpPr>
        <p:spPr>
          <a:xfrm>
            <a:off x="11637136" y="275843"/>
            <a:ext cx="6350" cy="26200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2" name="textbox 482"/>
          <p:cNvSpPr/>
          <p:nvPr/>
        </p:nvSpPr>
        <p:spPr>
          <a:xfrm>
            <a:off x="5915659" y="2678684"/>
            <a:ext cx="2186304" cy="3288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marL="1835150" algn="l" rtl="0" eaLnBrk="0">
              <a:lnSpc>
                <a:spcPct val="91000"/>
              </a:lnSpc>
              <a:spcBef>
                <a:spcPts val="6"/>
              </a:spcBef>
              <a:tabLst>
                <a:tab pos="1918335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71%</a:t>
            </a:r>
            <a:endParaRPr lang="Microsoft YaHei" altLang="Microsoft YaHei" sz="900"/>
          </a:p>
          <a:p>
            <a:pPr marL="1238885" indent="441325" algn="l" rtl="0" eaLnBrk="0">
              <a:lnSpc>
                <a:spcPct val="277000"/>
              </a:lnSpc>
              <a:spcBef>
                <a:spcPts val="1137"/>
              </a:spcBef>
              <a:tabLst>
                <a:tab pos="1316355"/>
                <a:tab pos="1603375"/>
                <a:tab pos="1764029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65%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		</a:t>
            </a:r>
            <a:r>
              <a:rPr sz="900" kern="0" spc="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62%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	</a:t>
            </a:r>
            <a:r>
              <a:rPr sz="900" kern="0" spc="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48%</a:t>
            </a:r>
            <a:endParaRPr lang="Microsoft YaHei" altLang="Microsoft YaHei" sz="900"/>
          </a:p>
          <a:p>
            <a:pPr algn="l" rtl="0" eaLnBrk="0">
              <a:lnSpc>
                <a:spcPct val="176000"/>
              </a:lnSpc>
            </a:pPr>
            <a:endParaRPr lang="Arial" altLang="Arial" sz="1000"/>
          </a:p>
          <a:p>
            <a:pPr marL="1160144" algn="l" rtl="0" eaLnBrk="0">
              <a:lnSpc>
                <a:spcPct val="91000"/>
              </a:lnSpc>
              <a:spcBef>
                <a:spcPts val="276"/>
              </a:spcBef>
              <a:tabLst>
                <a:tab pos="1236980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  <a:endParaRPr lang="Microsoft YaHei" altLang="Microsoft YaHei" sz="900"/>
          </a:p>
          <a:p>
            <a:pPr marL="772794" algn="l" rtl="0" eaLnBrk="0">
              <a:lnSpc>
                <a:spcPts val="2037"/>
              </a:lnSpc>
              <a:spcBef>
                <a:spcPts val="1130"/>
              </a:spcBef>
              <a:tabLst>
                <a:tab pos="857885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30%</a:t>
            </a:r>
            <a:endParaRPr lang="Microsoft YaHei" altLang="Microsoft YaHei" sz="900"/>
          </a:p>
          <a:p>
            <a:pPr algn="l" rtl="0" eaLnBrk="0">
              <a:lnSpc>
                <a:spcPct val="193000"/>
              </a:lnSpc>
            </a:pPr>
            <a:endParaRPr lang="Arial" altLang="Arial" sz="1000"/>
          </a:p>
          <a:p>
            <a:pPr marL="632459" algn="l" rtl="0" eaLnBrk="0">
              <a:lnSpc>
                <a:spcPct val="91000"/>
              </a:lnSpc>
              <a:spcBef>
                <a:spcPts val="275"/>
              </a:spcBef>
              <a:tabLst>
                <a:tab pos="716280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24%</a:t>
            </a:r>
            <a:endParaRPr lang="Microsoft YaHei" altLang="Microsoft YaHei" sz="900"/>
          </a:p>
          <a:p>
            <a:pPr algn="l" rtl="0" eaLnBrk="0">
              <a:lnSpc>
                <a:spcPct val="104000"/>
              </a:lnSpc>
            </a:pPr>
            <a:endParaRPr lang="Arial" altLang="Arial" sz="900"/>
          </a:p>
          <a:p>
            <a:pPr marL="546100" algn="l" rtl="0" eaLnBrk="0">
              <a:lnSpc>
                <a:spcPts val="2040"/>
              </a:lnSpc>
              <a:spcBef>
                <a:spcPts val="1"/>
              </a:spcBef>
              <a:tabLst>
                <a:tab pos="628650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21%</a:t>
            </a:r>
            <a:endParaRPr lang="Microsoft YaHei" altLang="Microsoft YaHei" sz="900"/>
          </a:p>
        </p:txBody>
      </p:sp>
      <p:pic>
        <p:nvPicPr>
          <p:cNvPr id="484" name="picture 4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28359" y="5687567"/>
            <a:ext cx="533400" cy="266700"/>
          </a:xfrm>
          <a:prstGeom prst="rect">
            <a:avLst/>
          </a:prstGeom>
        </p:spPr>
      </p:pic>
      <p:pic>
        <p:nvPicPr>
          <p:cNvPr id="486" name="picture 4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28359" y="5259323"/>
            <a:ext cx="620268" cy="268224"/>
          </a:xfrm>
          <a:prstGeom prst="rect">
            <a:avLst/>
          </a:prstGeom>
        </p:spPr>
      </p:pic>
      <p:pic>
        <p:nvPicPr>
          <p:cNvPr id="488" name="picture 48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928359" y="4831080"/>
            <a:ext cx="760476" cy="268223"/>
          </a:xfrm>
          <a:prstGeom prst="rect">
            <a:avLst/>
          </a:prstGeom>
        </p:spPr>
      </p:pic>
      <p:pic>
        <p:nvPicPr>
          <p:cNvPr id="490" name="picture 49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928359" y="4404359"/>
            <a:ext cx="1147571" cy="266700"/>
          </a:xfrm>
          <a:prstGeom prst="rect">
            <a:avLst/>
          </a:prstGeom>
        </p:spPr>
      </p:pic>
      <p:pic>
        <p:nvPicPr>
          <p:cNvPr id="492" name="picture 49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928359" y="3976116"/>
            <a:ext cx="1226819" cy="266700"/>
          </a:xfrm>
          <a:prstGeom prst="rect">
            <a:avLst/>
          </a:prstGeom>
        </p:spPr>
      </p:pic>
      <p:pic>
        <p:nvPicPr>
          <p:cNvPr id="494" name="picture 49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928359" y="3547871"/>
            <a:ext cx="1591055" cy="266700"/>
          </a:xfrm>
          <a:prstGeom prst="rect">
            <a:avLst/>
          </a:prstGeom>
        </p:spPr>
      </p:pic>
      <p:pic>
        <p:nvPicPr>
          <p:cNvPr id="496" name="picture 49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5928359" y="3119627"/>
            <a:ext cx="1668779" cy="268223"/>
          </a:xfrm>
          <a:prstGeom prst="rect">
            <a:avLst/>
          </a:prstGeom>
        </p:spPr>
      </p:pic>
      <p:pic>
        <p:nvPicPr>
          <p:cNvPr id="498" name="picture 49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5928359" y="2691384"/>
            <a:ext cx="1822704" cy="268223"/>
          </a:xfrm>
          <a:prstGeom prst="rect">
            <a:avLst/>
          </a:prstGeom>
        </p:spPr>
      </p:pic>
      <p:sp>
        <p:nvSpPr>
          <p:cNvPr id="500" name="textbox 500"/>
          <p:cNvSpPr/>
          <p:nvPr/>
        </p:nvSpPr>
        <p:spPr>
          <a:xfrm>
            <a:off x="3633207" y="2751867"/>
            <a:ext cx="2178050" cy="31565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74"/>
              </a:lnSpc>
            </a:pPr>
            <a:endParaRPr lang="Arial" altLang="Arial" sz="100"/>
          </a:p>
          <a:p>
            <a:pPr marL="1158239" algn="l" rtl="0" eaLnBrk="0">
              <a:lnSpc>
                <a:spcPct val="98000"/>
              </a:lnSpc>
            </a:pP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睡得好，心情才好</a:t>
            </a:r>
            <a:endParaRPr lang="Microsoft YaHei" altLang="Microsoft YaHei" sz="900"/>
          </a:p>
          <a:p>
            <a:pPr marL="1158239" algn="l" rtl="0" eaLnBrk="0">
              <a:lnSpc>
                <a:spcPts val="3369"/>
              </a:lnSpc>
            </a:pP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睡得好，身体才好</a:t>
            </a:r>
            <a:endParaRPr lang="Microsoft YaHei" altLang="Microsoft YaHei" sz="900"/>
          </a:p>
          <a:p>
            <a:pPr algn="l" rtl="0" eaLnBrk="0">
              <a:lnSpc>
                <a:spcPct val="169000"/>
              </a:lnSpc>
            </a:pPr>
            <a:endParaRPr lang="Arial" altLang="Arial" sz="1000"/>
          </a:p>
          <a:p>
            <a:pPr marL="520700" algn="l" rtl="0" eaLnBrk="0">
              <a:lnSpc>
                <a:spcPts val="1154"/>
              </a:lnSpc>
              <a:spcBef>
                <a:spcPts val="281"/>
              </a:spcBef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充电站：恢复精力、满血复活</a:t>
            </a:r>
            <a:endParaRPr lang="Microsoft YaHei" altLang="Microsoft YaHei" sz="9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277"/>
              </a:spcBef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每个人适合的睡眠节奏和睡眠需求不同</a:t>
            </a:r>
            <a:endParaRPr lang="Microsoft YaHei" altLang="Microsoft YaHei" sz="900"/>
          </a:p>
          <a:p>
            <a:pPr marL="520065" algn="r" rtl="0" eaLnBrk="0">
              <a:lnSpc>
                <a:spcPct val="316000"/>
              </a:lnSpc>
              <a:spcBef>
                <a:spcPts val="5"/>
              </a:spcBef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包裹感：放松惬意、舒适安心</a:t>
            </a:r>
            <a:r>
              <a:rPr sz="9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日出而作，日落而息</a:t>
            </a:r>
            <a:endParaRPr lang="Microsoft YaHei" altLang="Microsoft YaHei" sz="9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marL="525144" algn="l" rtl="0" eaLnBrk="0">
              <a:lnSpc>
                <a:spcPct val="98000"/>
              </a:lnSpc>
              <a:spcBef>
                <a:spcPts val="279"/>
              </a:spcBef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睡眠时间越长，白天表现越好</a:t>
            </a:r>
            <a:endParaRPr lang="Microsoft YaHei" altLang="Microsoft YaHei" sz="900"/>
          </a:p>
          <a:p>
            <a:pPr marL="393700" algn="l" rtl="0" eaLnBrk="0">
              <a:lnSpc>
                <a:spcPts val="3369"/>
              </a:lnSpc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监测仪：身体健康的红绿信号灯</a:t>
            </a:r>
            <a:endParaRPr lang="Microsoft YaHei" altLang="Microsoft YaHei" sz="9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626861" y="4030979"/>
            <a:ext cx="2828825" cy="1840992"/>
            <a:chExt cx="2828825" cy="1840992"/>
          </a:xfrm>
        </p:grpSpPr>
        <p:sp>
          <p:nvSpPr>
            <p:cNvPr id="502" name="path"/>
            <p:cNvSpPr/>
            <p:nvPr/>
          </p:nvSpPr>
          <p:spPr>
            <a:xfrm>
              <a:off x="0" y="0"/>
              <a:ext cx="2828825" cy="1674876"/>
            </a:xfrm>
            <a:custGeom>
              <a:rect l="0" t="0" r="0" b="0"/>
              <a:pathLst>
                <a:path w="4454" h="2637">
                  <a:moveTo>
                    <a:pt x="3617" y="2061"/>
                  </a:moveTo>
                  <a:cubicBezTo>
                    <a:pt x="3592" y="2064"/>
                    <a:pt x="3570" y="2066"/>
                    <a:pt x="3555" y="2068"/>
                  </a:cubicBezTo>
                  <a:cubicBezTo>
                    <a:pt x="3552" y="2068"/>
                    <a:pt x="3551" y="2068"/>
                    <a:pt x="3549" y="2068"/>
                  </a:cubicBezTo>
                  <a:cubicBezTo>
                    <a:pt x="3570" y="2066"/>
                    <a:pt x="3593" y="2064"/>
                    <a:pt x="3617" y="2061"/>
                  </a:cubicBezTo>
                  <a:moveTo>
                    <a:pt x="2375" y="1262"/>
                  </a:moveTo>
                  <a:cubicBezTo>
                    <a:pt x="2377" y="1208"/>
                    <a:pt x="2388" y="1155"/>
                    <a:pt x="2398" y="1103"/>
                  </a:cubicBezTo>
                  <a:cubicBezTo>
                    <a:pt x="2421" y="1000"/>
                    <a:pt x="2451" y="897"/>
                    <a:pt x="2493" y="800"/>
                  </a:cubicBezTo>
                  <a:cubicBezTo>
                    <a:pt x="2528" y="722"/>
                    <a:pt x="2570" y="647"/>
                    <a:pt x="2645" y="600"/>
                  </a:cubicBezTo>
                  <a:cubicBezTo>
                    <a:pt x="2731" y="546"/>
                    <a:pt x="2833" y="520"/>
                    <a:pt x="2932" y="507"/>
                  </a:cubicBezTo>
                  <a:cubicBezTo>
                    <a:pt x="2987" y="500"/>
                    <a:pt x="3045" y="497"/>
                    <a:pt x="3102" y="497"/>
                  </a:cubicBezTo>
                  <a:cubicBezTo>
                    <a:pt x="3158" y="497"/>
                    <a:pt x="3214" y="500"/>
                    <a:pt x="3268" y="511"/>
                  </a:cubicBezTo>
                  <a:cubicBezTo>
                    <a:pt x="3396" y="534"/>
                    <a:pt x="3510" y="593"/>
                    <a:pt x="3609" y="678"/>
                  </a:cubicBezTo>
                  <a:cubicBezTo>
                    <a:pt x="3650" y="715"/>
                    <a:pt x="3687" y="754"/>
                    <a:pt x="3714" y="804"/>
                  </a:cubicBezTo>
                  <a:cubicBezTo>
                    <a:pt x="3740" y="853"/>
                    <a:pt x="3757" y="906"/>
                    <a:pt x="3768" y="960"/>
                  </a:cubicBezTo>
                  <a:cubicBezTo>
                    <a:pt x="3791" y="1076"/>
                    <a:pt x="3799" y="1198"/>
                    <a:pt x="3797" y="1315"/>
                  </a:cubicBezTo>
                  <a:cubicBezTo>
                    <a:pt x="3796" y="1386"/>
                    <a:pt x="3792" y="1458"/>
                    <a:pt x="3790" y="1528"/>
                  </a:cubicBezTo>
                  <a:cubicBezTo>
                    <a:pt x="3788" y="1596"/>
                    <a:pt x="3784" y="1664"/>
                    <a:pt x="3770" y="1730"/>
                  </a:cubicBezTo>
                  <a:cubicBezTo>
                    <a:pt x="3770" y="1733"/>
                    <a:pt x="3767" y="1734"/>
                    <a:pt x="3763" y="1734"/>
                  </a:cubicBezTo>
                  <a:cubicBezTo>
                    <a:pt x="3762" y="1734"/>
                    <a:pt x="3761" y="1733"/>
                    <a:pt x="3761" y="1731"/>
                  </a:cubicBezTo>
                  <a:cubicBezTo>
                    <a:pt x="3762" y="1730"/>
                    <a:pt x="3762" y="1729"/>
                    <a:pt x="3762" y="1728"/>
                  </a:cubicBezTo>
                  <a:cubicBezTo>
                    <a:pt x="3756" y="1724"/>
                    <a:pt x="3748" y="1721"/>
                    <a:pt x="3737" y="1715"/>
                  </a:cubicBezTo>
                  <a:cubicBezTo>
                    <a:pt x="3748" y="1723"/>
                    <a:pt x="3760" y="1731"/>
                    <a:pt x="3770" y="1740"/>
                  </a:cubicBezTo>
                  <a:cubicBezTo>
                    <a:pt x="3773" y="1741"/>
                    <a:pt x="3770" y="1743"/>
                    <a:pt x="3769" y="1743"/>
                  </a:cubicBezTo>
                  <a:cubicBezTo>
                    <a:pt x="3768" y="1744"/>
                    <a:pt x="3768" y="1744"/>
                    <a:pt x="3767" y="1744"/>
                  </a:cubicBezTo>
                  <a:cubicBezTo>
                    <a:pt x="3784" y="1761"/>
                    <a:pt x="3768" y="1803"/>
                    <a:pt x="3768" y="1822"/>
                  </a:cubicBezTo>
                  <a:cubicBezTo>
                    <a:pt x="3768" y="1846"/>
                    <a:pt x="3783" y="1887"/>
                    <a:pt x="3758" y="1905"/>
                  </a:cubicBezTo>
                  <a:cubicBezTo>
                    <a:pt x="3756" y="1906"/>
                    <a:pt x="3755" y="1907"/>
                    <a:pt x="3753" y="1908"/>
                  </a:cubicBezTo>
                  <a:cubicBezTo>
                    <a:pt x="3757" y="1907"/>
                    <a:pt x="3762" y="1906"/>
                    <a:pt x="3767" y="1905"/>
                  </a:cubicBezTo>
                  <a:cubicBezTo>
                    <a:pt x="3767" y="1905"/>
                    <a:pt x="3770" y="1903"/>
                    <a:pt x="3773" y="1903"/>
                  </a:cubicBezTo>
                  <a:cubicBezTo>
                    <a:pt x="3774" y="1903"/>
                    <a:pt x="3776" y="1905"/>
                    <a:pt x="3776" y="1906"/>
                  </a:cubicBezTo>
                  <a:cubicBezTo>
                    <a:pt x="3780" y="1937"/>
                    <a:pt x="3810" y="2008"/>
                    <a:pt x="3760" y="2033"/>
                  </a:cubicBezTo>
                  <a:cubicBezTo>
                    <a:pt x="3695" y="2066"/>
                    <a:pt x="3597" y="2065"/>
                    <a:pt x="3520" y="2077"/>
                  </a:cubicBezTo>
                  <a:cubicBezTo>
                    <a:pt x="3364" y="2100"/>
                    <a:pt x="3207" y="2116"/>
                    <a:pt x="3052" y="2141"/>
                  </a:cubicBezTo>
                  <a:cubicBezTo>
                    <a:pt x="2945" y="2159"/>
                    <a:pt x="2839" y="2178"/>
                    <a:pt x="2732" y="2197"/>
                  </a:cubicBezTo>
                  <a:cubicBezTo>
                    <a:pt x="2732" y="2203"/>
                    <a:pt x="2731" y="2209"/>
                    <a:pt x="2729" y="2214"/>
                  </a:cubicBezTo>
                  <a:cubicBezTo>
                    <a:pt x="2720" y="2235"/>
                    <a:pt x="2697" y="2243"/>
                    <a:pt x="2677" y="2248"/>
                  </a:cubicBezTo>
                  <a:cubicBezTo>
                    <a:pt x="2599" y="2265"/>
                    <a:pt x="2513" y="2246"/>
                    <a:pt x="2438" y="2278"/>
                  </a:cubicBezTo>
                  <a:cubicBezTo>
                    <a:pt x="2396" y="2297"/>
                    <a:pt x="2357" y="2324"/>
                    <a:pt x="2311" y="2331"/>
                  </a:cubicBezTo>
                  <a:cubicBezTo>
                    <a:pt x="2306" y="2331"/>
                    <a:pt x="2302" y="2331"/>
                    <a:pt x="2299" y="2331"/>
                  </a:cubicBezTo>
                  <a:cubicBezTo>
                    <a:pt x="2278" y="2331"/>
                    <a:pt x="2258" y="2324"/>
                    <a:pt x="2237" y="2322"/>
                  </a:cubicBezTo>
                  <a:cubicBezTo>
                    <a:pt x="2235" y="2322"/>
                    <a:pt x="2232" y="2322"/>
                    <a:pt x="2231" y="2322"/>
                  </a:cubicBezTo>
                  <a:cubicBezTo>
                    <a:pt x="2205" y="2322"/>
                    <a:pt x="2181" y="2333"/>
                    <a:pt x="2157" y="2345"/>
                  </a:cubicBezTo>
                  <a:cubicBezTo>
                    <a:pt x="2125" y="2361"/>
                    <a:pt x="2091" y="2383"/>
                    <a:pt x="2052" y="2386"/>
                  </a:cubicBezTo>
                  <a:cubicBezTo>
                    <a:pt x="2051" y="2386"/>
                    <a:pt x="2050" y="2386"/>
                    <a:pt x="2048" y="2386"/>
                  </a:cubicBezTo>
                  <a:cubicBezTo>
                    <a:pt x="2032" y="2386"/>
                    <a:pt x="2020" y="2376"/>
                    <a:pt x="2008" y="2367"/>
                  </a:cubicBezTo>
                  <a:cubicBezTo>
                    <a:pt x="1996" y="2359"/>
                    <a:pt x="1984" y="2352"/>
                    <a:pt x="1972" y="2343"/>
                  </a:cubicBezTo>
                  <a:cubicBezTo>
                    <a:pt x="1967" y="2340"/>
                    <a:pt x="1962" y="2336"/>
                    <a:pt x="1956" y="2333"/>
                  </a:cubicBezTo>
                  <a:cubicBezTo>
                    <a:pt x="1927" y="2336"/>
                    <a:pt x="1898" y="2339"/>
                    <a:pt x="1868" y="2339"/>
                  </a:cubicBezTo>
                  <a:cubicBezTo>
                    <a:pt x="1861" y="2339"/>
                    <a:pt x="1854" y="2338"/>
                    <a:pt x="1847" y="2338"/>
                  </a:cubicBezTo>
                  <a:cubicBezTo>
                    <a:pt x="1785" y="2335"/>
                    <a:pt x="1703" y="2332"/>
                    <a:pt x="1663" y="2300"/>
                  </a:cubicBezTo>
                  <a:cubicBezTo>
                    <a:pt x="1639" y="2280"/>
                    <a:pt x="1676" y="2246"/>
                    <a:pt x="1689" y="2229"/>
                  </a:cubicBezTo>
                  <a:cubicBezTo>
                    <a:pt x="1690" y="2228"/>
                    <a:pt x="1693" y="2226"/>
                    <a:pt x="1695" y="2225"/>
                  </a:cubicBezTo>
                  <a:cubicBezTo>
                    <a:pt x="1702" y="2211"/>
                    <a:pt x="1715" y="2195"/>
                    <a:pt x="1717" y="2187"/>
                  </a:cubicBezTo>
                  <a:cubicBezTo>
                    <a:pt x="1724" y="2160"/>
                    <a:pt x="1708" y="2143"/>
                    <a:pt x="1704" y="2118"/>
                  </a:cubicBezTo>
                  <a:cubicBezTo>
                    <a:pt x="1703" y="2109"/>
                    <a:pt x="1703" y="2101"/>
                    <a:pt x="1704" y="2093"/>
                  </a:cubicBezTo>
                  <a:cubicBezTo>
                    <a:pt x="1471" y="1843"/>
                    <a:pt x="1251" y="1581"/>
                    <a:pt x="1029" y="1322"/>
                  </a:cubicBezTo>
                  <a:cubicBezTo>
                    <a:pt x="1027" y="1320"/>
                    <a:pt x="1034" y="1318"/>
                    <a:pt x="1035" y="1318"/>
                  </a:cubicBezTo>
                  <a:cubicBezTo>
                    <a:pt x="1203" y="1301"/>
                    <a:pt x="1372" y="1284"/>
                    <a:pt x="1541" y="1269"/>
                  </a:cubicBezTo>
                  <a:cubicBezTo>
                    <a:pt x="1697" y="1255"/>
                    <a:pt x="1854" y="1242"/>
                    <a:pt x="2012" y="1233"/>
                  </a:cubicBezTo>
                  <a:cubicBezTo>
                    <a:pt x="2071" y="1229"/>
                    <a:pt x="2129" y="1227"/>
                    <a:pt x="2189" y="1226"/>
                  </a:cubicBezTo>
                  <a:cubicBezTo>
                    <a:pt x="2201" y="1226"/>
                    <a:pt x="2215" y="1226"/>
                    <a:pt x="2228" y="1226"/>
                  </a:cubicBezTo>
                  <a:cubicBezTo>
                    <a:pt x="2247" y="1226"/>
                    <a:pt x="2267" y="1227"/>
                    <a:pt x="2286" y="1232"/>
                  </a:cubicBezTo>
                  <a:cubicBezTo>
                    <a:pt x="2286" y="1232"/>
                    <a:pt x="2286" y="1232"/>
                    <a:pt x="2286" y="1232"/>
                  </a:cubicBezTo>
                  <a:cubicBezTo>
                    <a:pt x="2286" y="1232"/>
                    <a:pt x="2286" y="1232"/>
                    <a:pt x="2286" y="1232"/>
                  </a:cubicBezTo>
                  <a:cubicBezTo>
                    <a:pt x="2286" y="1232"/>
                    <a:pt x="2286" y="1232"/>
                    <a:pt x="2286" y="1232"/>
                  </a:cubicBezTo>
                  <a:cubicBezTo>
                    <a:pt x="2295" y="1234"/>
                    <a:pt x="2304" y="1235"/>
                    <a:pt x="2312" y="1238"/>
                  </a:cubicBezTo>
                  <a:cubicBezTo>
                    <a:pt x="2334" y="1245"/>
                    <a:pt x="2356" y="1252"/>
                    <a:pt x="2375" y="1262"/>
                  </a:cubicBezTo>
                  <a:moveTo>
                    <a:pt x="3317" y="0"/>
                  </a:moveTo>
                  <a:cubicBezTo>
                    <a:pt x="3219" y="0"/>
                    <a:pt x="3121" y="11"/>
                    <a:pt x="3023" y="30"/>
                  </a:cubicBezTo>
                  <a:cubicBezTo>
                    <a:pt x="2847" y="63"/>
                    <a:pt x="2691" y="206"/>
                    <a:pt x="2520" y="252"/>
                  </a:cubicBezTo>
                  <a:cubicBezTo>
                    <a:pt x="2485" y="262"/>
                    <a:pt x="2449" y="264"/>
                    <a:pt x="2411" y="264"/>
                  </a:cubicBezTo>
                  <a:cubicBezTo>
                    <a:pt x="2391" y="264"/>
                    <a:pt x="2373" y="264"/>
                    <a:pt x="2353" y="263"/>
                  </a:cubicBezTo>
                  <a:cubicBezTo>
                    <a:pt x="2333" y="263"/>
                    <a:pt x="2314" y="262"/>
                    <a:pt x="2294" y="262"/>
                  </a:cubicBezTo>
                  <a:cubicBezTo>
                    <a:pt x="2206" y="262"/>
                    <a:pt x="2122" y="276"/>
                    <a:pt x="2060" y="368"/>
                  </a:cubicBezTo>
                  <a:cubicBezTo>
                    <a:pt x="2040" y="368"/>
                    <a:pt x="2040" y="368"/>
                    <a:pt x="2040" y="368"/>
                  </a:cubicBezTo>
                  <a:cubicBezTo>
                    <a:pt x="2024" y="380"/>
                    <a:pt x="1998" y="385"/>
                    <a:pt x="1967" y="385"/>
                  </a:cubicBezTo>
                  <a:cubicBezTo>
                    <a:pt x="1902" y="385"/>
                    <a:pt x="1811" y="365"/>
                    <a:pt x="1714" y="346"/>
                  </a:cubicBezTo>
                  <a:cubicBezTo>
                    <a:pt x="1618" y="326"/>
                    <a:pt x="1517" y="307"/>
                    <a:pt x="1433" y="307"/>
                  </a:cubicBezTo>
                  <a:cubicBezTo>
                    <a:pt x="1312" y="307"/>
                    <a:pt x="1226" y="347"/>
                    <a:pt x="1237" y="482"/>
                  </a:cubicBezTo>
                  <a:cubicBezTo>
                    <a:pt x="1250" y="622"/>
                    <a:pt x="1420" y="653"/>
                    <a:pt x="1419" y="764"/>
                  </a:cubicBezTo>
                  <a:cubicBezTo>
                    <a:pt x="1418" y="918"/>
                    <a:pt x="1069" y="901"/>
                    <a:pt x="987" y="906"/>
                  </a:cubicBezTo>
                  <a:cubicBezTo>
                    <a:pt x="812" y="917"/>
                    <a:pt x="388" y="939"/>
                    <a:pt x="314" y="1207"/>
                  </a:cubicBezTo>
                  <a:cubicBezTo>
                    <a:pt x="259" y="1406"/>
                    <a:pt x="385" y="1354"/>
                    <a:pt x="432" y="1475"/>
                  </a:cubicBezTo>
                  <a:cubicBezTo>
                    <a:pt x="492" y="1625"/>
                    <a:pt x="347" y="1699"/>
                    <a:pt x="264" y="1744"/>
                  </a:cubicBezTo>
                  <a:cubicBezTo>
                    <a:pt x="184" y="1786"/>
                    <a:pt x="61" y="1778"/>
                    <a:pt x="20" y="1895"/>
                  </a:cubicBezTo>
                  <a:cubicBezTo>
                    <a:pt x="-36" y="2060"/>
                    <a:pt x="75" y="2136"/>
                    <a:pt x="166" y="2152"/>
                  </a:cubicBezTo>
                  <a:cubicBezTo>
                    <a:pt x="205" y="2157"/>
                    <a:pt x="245" y="2160"/>
                    <a:pt x="283" y="2160"/>
                  </a:cubicBezTo>
                  <a:cubicBezTo>
                    <a:pt x="322" y="2160"/>
                    <a:pt x="361" y="2157"/>
                    <a:pt x="399" y="2155"/>
                  </a:cubicBezTo>
                  <a:cubicBezTo>
                    <a:pt x="438" y="2154"/>
                    <a:pt x="477" y="2152"/>
                    <a:pt x="515" y="2152"/>
                  </a:cubicBezTo>
                  <a:cubicBezTo>
                    <a:pt x="558" y="2152"/>
                    <a:pt x="601" y="2154"/>
                    <a:pt x="643" y="2161"/>
                  </a:cubicBezTo>
                  <a:cubicBezTo>
                    <a:pt x="931" y="2212"/>
                    <a:pt x="1222" y="2296"/>
                    <a:pt x="1515" y="2353"/>
                  </a:cubicBezTo>
                  <a:cubicBezTo>
                    <a:pt x="1798" y="2407"/>
                    <a:pt x="2088" y="2505"/>
                    <a:pt x="2375" y="2505"/>
                  </a:cubicBezTo>
                  <a:cubicBezTo>
                    <a:pt x="2377" y="2505"/>
                    <a:pt x="2380" y="2505"/>
                    <a:pt x="2382" y="2505"/>
                  </a:cubicBezTo>
                  <a:cubicBezTo>
                    <a:pt x="2387" y="2505"/>
                    <a:pt x="2391" y="2505"/>
                    <a:pt x="2396" y="2505"/>
                  </a:cubicBezTo>
                  <a:cubicBezTo>
                    <a:pt x="2764" y="2505"/>
                    <a:pt x="3119" y="2577"/>
                    <a:pt x="3485" y="2603"/>
                  </a:cubicBezTo>
                  <a:cubicBezTo>
                    <a:pt x="3584" y="2610"/>
                    <a:pt x="3750" y="2637"/>
                    <a:pt x="3918" y="2637"/>
                  </a:cubicBezTo>
                  <a:cubicBezTo>
                    <a:pt x="4135" y="2637"/>
                    <a:pt x="4353" y="2593"/>
                    <a:pt x="4426" y="2403"/>
                  </a:cubicBezTo>
                  <a:cubicBezTo>
                    <a:pt x="4568" y="2030"/>
                    <a:pt x="4026" y="1841"/>
                    <a:pt x="4331" y="1503"/>
                  </a:cubicBezTo>
                  <a:cubicBezTo>
                    <a:pt x="4461" y="1358"/>
                    <a:pt x="4463" y="1366"/>
                    <a:pt x="4338" y="1188"/>
                  </a:cubicBezTo>
                  <a:cubicBezTo>
                    <a:pt x="4255" y="1070"/>
                    <a:pt x="4170" y="1006"/>
                    <a:pt x="4077" y="917"/>
                  </a:cubicBezTo>
                  <a:cubicBezTo>
                    <a:pt x="3961" y="806"/>
                    <a:pt x="3990" y="709"/>
                    <a:pt x="4019" y="553"/>
                  </a:cubicBezTo>
                  <a:cubicBezTo>
                    <a:pt x="4052" y="381"/>
                    <a:pt x="4009" y="294"/>
                    <a:pt x="3899" y="201"/>
                  </a:cubicBezTo>
                  <a:cubicBezTo>
                    <a:pt x="3722" y="51"/>
                    <a:pt x="3521" y="0"/>
                    <a:pt x="3317" y="0"/>
                  </a:cubicBezTo>
                </a:path>
              </a:pathLst>
            </a:custGeom>
            <a:solidFill>
              <a:srgbClr val="F5DFE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4" name="path"/>
            <p:cNvSpPr/>
            <p:nvPr/>
          </p:nvSpPr>
          <p:spPr>
            <a:xfrm>
              <a:off x="1054491" y="1210056"/>
              <a:ext cx="1347374" cy="274320"/>
            </a:xfrm>
            <a:custGeom>
              <a:rect l="0" t="0" r="0" b="0"/>
              <a:pathLst>
                <a:path w="2121" h="432">
                  <a:moveTo>
                    <a:pt x="37" y="321"/>
                  </a:moveTo>
                  <a:cubicBezTo>
                    <a:pt x="161" y="336"/>
                    <a:pt x="269" y="355"/>
                    <a:pt x="391" y="334"/>
                  </a:cubicBezTo>
                  <a:cubicBezTo>
                    <a:pt x="524" y="312"/>
                    <a:pt x="669" y="290"/>
                    <a:pt x="810" y="271"/>
                  </a:cubicBezTo>
                  <a:cubicBezTo>
                    <a:pt x="949" y="251"/>
                    <a:pt x="1066" y="241"/>
                    <a:pt x="1204" y="204"/>
                  </a:cubicBezTo>
                  <a:cubicBezTo>
                    <a:pt x="1344" y="171"/>
                    <a:pt x="1492" y="132"/>
                    <a:pt x="1637" y="102"/>
                  </a:cubicBezTo>
                  <a:cubicBezTo>
                    <a:pt x="1799" y="68"/>
                    <a:pt x="1951" y="37"/>
                    <a:pt x="2108" y="0"/>
                  </a:cubicBezTo>
                  <a:cubicBezTo>
                    <a:pt x="2110" y="43"/>
                    <a:pt x="2137" y="111"/>
                    <a:pt x="2080" y="132"/>
                  </a:cubicBezTo>
                  <a:cubicBezTo>
                    <a:pt x="2040" y="148"/>
                    <a:pt x="1941" y="155"/>
                    <a:pt x="1895" y="162"/>
                  </a:cubicBezTo>
                  <a:cubicBezTo>
                    <a:pt x="1760" y="183"/>
                    <a:pt x="1627" y="198"/>
                    <a:pt x="1493" y="217"/>
                  </a:cubicBezTo>
                  <a:cubicBezTo>
                    <a:pt x="1249" y="252"/>
                    <a:pt x="1005" y="302"/>
                    <a:pt x="768" y="345"/>
                  </a:cubicBezTo>
                  <a:cubicBezTo>
                    <a:pt x="646" y="366"/>
                    <a:pt x="535" y="387"/>
                    <a:pt x="419" y="405"/>
                  </a:cubicBezTo>
                  <a:cubicBezTo>
                    <a:pt x="360" y="410"/>
                    <a:pt x="303" y="425"/>
                    <a:pt x="244" y="428"/>
                  </a:cubicBezTo>
                  <a:cubicBezTo>
                    <a:pt x="186" y="432"/>
                    <a:pt x="-15" y="423"/>
                    <a:pt x="5" y="368"/>
                  </a:cubicBezTo>
                  <a:cubicBezTo>
                    <a:pt x="37" y="321"/>
                    <a:pt x="37" y="321"/>
                    <a:pt x="37" y="321"/>
                  </a:cubicBezTo>
                </a:path>
              </a:pathLst>
            </a:custGeom>
            <a:solidFill>
              <a:srgbClr val="8B5E3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6" name="path"/>
            <p:cNvSpPr/>
            <p:nvPr/>
          </p:nvSpPr>
          <p:spPr>
            <a:xfrm>
              <a:off x="1047752" y="1207008"/>
              <a:ext cx="1361182" cy="278891"/>
            </a:xfrm>
            <a:custGeom>
              <a:rect l="0" t="0" r="0" b="0"/>
              <a:pathLst>
                <a:path w="2143" h="439">
                  <a:moveTo>
                    <a:pt x="42" y="329"/>
                  </a:moveTo>
                  <a:cubicBezTo>
                    <a:pt x="119" y="338"/>
                    <a:pt x="199" y="352"/>
                    <a:pt x="278" y="351"/>
                  </a:cubicBezTo>
                  <a:cubicBezTo>
                    <a:pt x="373" y="349"/>
                    <a:pt x="465" y="330"/>
                    <a:pt x="557" y="315"/>
                  </a:cubicBezTo>
                  <a:cubicBezTo>
                    <a:pt x="744" y="286"/>
                    <a:pt x="938" y="269"/>
                    <a:pt x="1123" y="234"/>
                  </a:cubicBezTo>
                  <a:cubicBezTo>
                    <a:pt x="1322" y="195"/>
                    <a:pt x="1515" y="139"/>
                    <a:pt x="1713" y="97"/>
                  </a:cubicBezTo>
                  <a:cubicBezTo>
                    <a:pt x="1806" y="78"/>
                    <a:pt x="1901" y="58"/>
                    <a:pt x="1995" y="38"/>
                  </a:cubicBezTo>
                  <a:cubicBezTo>
                    <a:pt x="2029" y="30"/>
                    <a:pt x="2107" y="0"/>
                    <a:pt x="2112" y="33"/>
                  </a:cubicBezTo>
                  <a:cubicBezTo>
                    <a:pt x="2117" y="60"/>
                    <a:pt x="2121" y="87"/>
                    <a:pt x="2112" y="114"/>
                  </a:cubicBezTo>
                  <a:cubicBezTo>
                    <a:pt x="2098" y="157"/>
                    <a:pt x="1894" y="166"/>
                    <a:pt x="1838" y="174"/>
                  </a:cubicBezTo>
                  <a:cubicBezTo>
                    <a:pt x="1728" y="190"/>
                    <a:pt x="1616" y="203"/>
                    <a:pt x="1503" y="218"/>
                  </a:cubicBezTo>
                  <a:cubicBezTo>
                    <a:pt x="1302" y="246"/>
                    <a:pt x="1104" y="286"/>
                    <a:pt x="906" y="322"/>
                  </a:cubicBezTo>
                  <a:cubicBezTo>
                    <a:pt x="695" y="362"/>
                    <a:pt x="474" y="411"/>
                    <a:pt x="257" y="429"/>
                  </a:cubicBezTo>
                  <a:cubicBezTo>
                    <a:pt x="196" y="434"/>
                    <a:pt x="125" y="426"/>
                    <a:pt x="70" y="413"/>
                  </a:cubicBezTo>
                  <a:cubicBezTo>
                    <a:pt x="-2" y="396"/>
                    <a:pt x="31" y="360"/>
                    <a:pt x="55" y="326"/>
                  </a:cubicBezTo>
                  <a:cubicBezTo>
                    <a:pt x="57" y="321"/>
                    <a:pt x="41" y="323"/>
                    <a:pt x="38" y="327"/>
                  </a:cubicBezTo>
                  <a:cubicBezTo>
                    <a:pt x="25" y="344"/>
                    <a:pt x="-11" y="378"/>
                    <a:pt x="13" y="398"/>
                  </a:cubicBezTo>
                  <a:cubicBezTo>
                    <a:pt x="52" y="429"/>
                    <a:pt x="134" y="433"/>
                    <a:pt x="196" y="435"/>
                  </a:cubicBezTo>
                  <a:cubicBezTo>
                    <a:pt x="294" y="439"/>
                    <a:pt x="395" y="415"/>
                    <a:pt x="490" y="401"/>
                  </a:cubicBezTo>
                  <a:cubicBezTo>
                    <a:pt x="631" y="379"/>
                    <a:pt x="769" y="354"/>
                    <a:pt x="908" y="328"/>
                  </a:cubicBezTo>
                  <a:cubicBezTo>
                    <a:pt x="1072" y="298"/>
                    <a:pt x="1236" y="266"/>
                    <a:pt x="1401" y="240"/>
                  </a:cubicBezTo>
                  <a:cubicBezTo>
                    <a:pt x="1557" y="215"/>
                    <a:pt x="1714" y="199"/>
                    <a:pt x="1870" y="176"/>
                  </a:cubicBezTo>
                  <a:cubicBezTo>
                    <a:pt x="1947" y="164"/>
                    <a:pt x="2045" y="165"/>
                    <a:pt x="2110" y="132"/>
                  </a:cubicBezTo>
                  <a:cubicBezTo>
                    <a:pt x="2160" y="107"/>
                    <a:pt x="2130" y="37"/>
                    <a:pt x="2126" y="5"/>
                  </a:cubicBezTo>
                  <a:cubicBezTo>
                    <a:pt x="2126" y="3"/>
                    <a:pt x="2118" y="4"/>
                    <a:pt x="2117" y="4"/>
                  </a:cubicBezTo>
                  <a:cubicBezTo>
                    <a:pt x="1950" y="44"/>
                    <a:pt x="1783" y="78"/>
                    <a:pt x="1614" y="112"/>
                  </a:cubicBezTo>
                  <a:cubicBezTo>
                    <a:pt x="1448" y="148"/>
                    <a:pt x="1287" y="194"/>
                    <a:pt x="1120" y="229"/>
                  </a:cubicBezTo>
                  <a:cubicBezTo>
                    <a:pt x="949" y="264"/>
                    <a:pt x="765" y="279"/>
                    <a:pt x="592" y="305"/>
                  </a:cubicBezTo>
                  <a:cubicBezTo>
                    <a:pt x="501" y="319"/>
                    <a:pt x="407" y="338"/>
                    <a:pt x="314" y="344"/>
                  </a:cubicBezTo>
                  <a:cubicBezTo>
                    <a:pt x="226" y="349"/>
                    <a:pt x="136" y="333"/>
                    <a:pt x="51" y="323"/>
                  </a:cubicBezTo>
                  <a:cubicBezTo>
                    <a:pt x="45" y="322"/>
                    <a:pt x="31" y="328"/>
                    <a:pt x="42" y="329"/>
                  </a:cubicBezTo>
                </a:path>
              </a:pathLst>
            </a:custGeom>
            <a:solidFill>
              <a:srgbClr val="231F2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8" name="path"/>
            <p:cNvSpPr/>
            <p:nvPr/>
          </p:nvSpPr>
          <p:spPr>
            <a:xfrm>
              <a:off x="1918217" y="308546"/>
              <a:ext cx="569976" cy="1133157"/>
            </a:xfrm>
            <a:custGeom>
              <a:rect l="0" t="0" r="0" b="0"/>
              <a:pathLst>
                <a:path w="897" h="1784">
                  <a:moveTo>
                    <a:pt x="691" y="1784"/>
                  </a:moveTo>
                  <a:cubicBezTo>
                    <a:pt x="710" y="1784"/>
                    <a:pt x="836" y="1773"/>
                    <a:pt x="836" y="1773"/>
                  </a:cubicBezTo>
                  <a:cubicBezTo>
                    <a:pt x="836" y="1773"/>
                    <a:pt x="874" y="1488"/>
                    <a:pt x="874" y="1416"/>
                  </a:cubicBezTo>
                  <a:cubicBezTo>
                    <a:pt x="874" y="1276"/>
                    <a:pt x="885" y="1186"/>
                    <a:pt x="889" y="1026"/>
                  </a:cubicBezTo>
                  <a:cubicBezTo>
                    <a:pt x="893" y="886"/>
                    <a:pt x="897" y="769"/>
                    <a:pt x="896" y="633"/>
                  </a:cubicBezTo>
                  <a:cubicBezTo>
                    <a:pt x="894" y="369"/>
                    <a:pt x="751" y="264"/>
                    <a:pt x="594" y="139"/>
                  </a:cubicBezTo>
                  <a:cubicBezTo>
                    <a:pt x="493" y="60"/>
                    <a:pt x="139" y="-27"/>
                    <a:pt x="0" y="16"/>
                  </a:cubicBezTo>
                  <a:cubicBezTo>
                    <a:pt x="29" y="73"/>
                    <a:pt x="162" y="125"/>
                    <a:pt x="207" y="171"/>
                  </a:cubicBezTo>
                  <a:cubicBezTo>
                    <a:pt x="240" y="208"/>
                    <a:pt x="270" y="250"/>
                    <a:pt x="304" y="286"/>
                  </a:cubicBezTo>
                  <a:cubicBezTo>
                    <a:pt x="412" y="407"/>
                    <a:pt x="516" y="529"/>
                    <a:pt x="572" y="679"/>
                  </a:cubicBezTo>
                  <a:cubicBezTo>
                    <a:pt x="643" y="866"/>
                    <a:pt x="736" y="1086"/>
                    <a:pt x="736" y="1283"/>
                  </a:cubicBezTo>
                  <a:cubicBezTo>
                    <a:pt x="736" y="1363"/>
                    <a:pt x="703" y="1680"/>
                    <a:pt x="695" y="1770"/>
                  </a:cubicBezTo>
                  <a:lnTo>
                    <a:pt x="691" y="1784"/>
                  </a:lnTo>
                  <a:close/>
                </a:path>
              </a:pathLst>
            </a:custGeom>
            <a:solidFill>
              <a:srgbClr val="7A4E3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0" name="path"/>
            <p:cNvSpPr/>
            <p:nvPr/>
          </p:nvSpPr>
          <p:spPr>
            <a:xfrm>
              <a:off x="1913645" y="306200"/>
              <a:ext cx="583058" cy="1135503"/>
            </a:xfrm>
            <a:custGeom>
              <a:rect l="0" t="0" r="0" b="0"/>
              <a:pathLst>
                <a:path w="918" h="1788">
                  <a:moveTo>
                    <a:pt x="696" y="1788"/>
                  </a:moveTo>
                  <a:cubicBezTo>
                    <a:pt x="744" y="1786"/>
                    <a:pt x="793" y="1781"/>
                    <a:pt x="842" y="1777"/>
                  </a:cubicBezTo>
                  <a:cubicBezTo>
                    <a:pt x="844" y="1777"/>
                    <a:pt x="850" y="1776"/>
                    <a:pt x="850" y="1774"/>
                  </a:cubicBezTo>
                  <a:cubicBezTo>
                    <a:pt x="868" y="1632"/>
                    <a:pt x="885" y="1492"/>
                    <a:pt x="887" y="1349"/>
                  </a:cubicBezTo>
                  <a:cubicBezTo>
                    <a:pt x="891" y="1222"/>
                    <a:pt x="900" y="1095"/>
                    <a:pt x="903" y="967"/>
                  </a:cubicBezTo>
                  <a:cubicBezTo>
                    <a:pt x="907" y="825"/>
                    <a:pt x="923" y="676"/>
                    <a:pt x="901" y="535"/>
                  </a:cubicBezTo>
                  <a:cubicBezTo>
                    <a:pt x="886" y="437"/>
                    <a:pt x="836" y="350"/>
                    <a:pt x="767" y="278"/>
                  </a:cubicBezTo>
                  <a:cubicBezTo>
                    <a:pt x="703" y="211"/>
                    <a:pt x="626" y="142"/>
                    <a:pt x="541" y="102"/>
                  </a:cubicBezTo>
                  <a:cubicBezTo>
                    <a:pt x="452" y="59"/>
                    <a:pt x="350" y="36"/>
                    <a:pt x="251" y="18"/>
                  </a:cubicBezTo>
                  <a:cubicBezTo>
                    <a:pt x="173" y="5"/>
                    <a:pt x="84" y="-4"/>
                    <a:pt x="5" y="18"/>
                  </a:cubicBezTo>
                  <a:cubicBezTo>
                    <a:pt x="5" y="18"/>
                    <a:pt x="0" y="19"/>
                    <a:pt x="1" y="21"/>
                  </a:cubicBezTo>
                  <a:cubicBezTo>
                    <a:pt x="35" y="75"/>
                    <a:pt x="107" y="106"/>
                    <a:pt x="161" y="140"/>
                  </a:cubicBezTo>
                  <a:cubicBezTo>
                    <a:pt x="196" y="162"/>
                    <a:pt x="220" y="188"/>
                    <a:pt x="246" y="219"/>
                  </a:cubicBezTo>
                  <a:cubicBezTo>
                    <a:pt x="281" y="262"/>
                    <a:pt x="318" y="303"/>
                    <a:pt x="356" y="345"/>
                  </a:cubicBezTo>
                  <a:cubicBezTo>
                    <a:pt x="428" y="430"/>
                    <a:pt x="495" y="517"/>
                    <a:pt x="545" y="614"/>
                  </a:cubicBezTo>
                  <a:cubicBezTo>
                    <a:pt x="591" y="705"/>
                    <a:pt x="623" y="806"/>
                    <a:pt x="657" y="902"/>
                  </a:cubicBezTo>
                  <a:cubicBezTo>
                    <a:pt x="713" y="1062"/>
                    <a:pt x="746" y="1220"/>
                    <a:pt x="733" y="1389"/>
                  </a:cubicBezTo>
                  <a:cubicBezTo>
                    <a:pt x="722" y="1516"/>
                    <a:pt x="708" y="1645"/>
                    <a:pt x="697" y="1772"/>
                  </a:cubicBezTo>
                  <a:cubicBezTo>
                    <a:pt x="696" y="1774"/>
                    <a:pt x="708" y="1772"/>
                    <a:pt x="708" y="1770"/>
                  </a:cubicBezTo>
                  <a:cubicBezTo>
                    <a:pt x="723" y="1588"/>
                    <a:pt x="762" y="1398"/>
                    <a:pt x="746" y="1215"/>
                  </a:cubicBezTo>
                  <a:cubicBezTo>
                    <a:pt x="733" y="1065"/>
                    <a:pt x="676" y="919"/>
                    <a:pt x="623" y="778"/>
                  </a:cubicBezTo>
                  <a:cubicBezTo>
                    <a:pt x="570" y="640"/>
                    <a:pt x="509" y="517"/>
                    <a:pt x="413" y="399"/>
                  </a:cubicBezTo>
                  <a:cubicBezTo>
                    <a:pt x="366" y="342"/>
                    <a:pt x="315" y="288"/>
                    <a:pt x="268" y="230"/>
                  </a:cubicBezTo>
                  <a:cubicBezTo>
                    <a:pt x="223" y="176"/>
                    <a:pt x="183" y="143"/>
                    <a:pt x="123" y="106"/>
                  </a:cubicBezTo>
                  <a:cubicBezTo>
                    <a:pt x="97" y="92"/>
                    <a:pt x="73" y="77"/>
                    <a:pt x="50" y="59"/>
                  </a:cubicBezTo>
                  <a:cubicBezTo>
                    <a:pt x="41" y="52"/>
                    <a:pt x="31" y="43"/>
                    <a:pt x="23" y="35"/>
                  </a:cubicBezTo>
                  <a:cubicBezTo>
                    <a:pt x="2" y="12"/>
                    <a:pt x="28" y="16"/>
                    <a:pt x="43" y="13"/>
                  </a:cubicBezTo>
                  <a:cubicBezTo>
                    <a:pt x="107" y="3"/>
                    <a:pt x="179" y="12"/>
                    <a:pt x="243" y="23"/>
                  </a:cubicBezTo>
                  <a:cubicBezTo>
                    <a:pt x="353" y="40"/>
                    <a:pt x="470" y="71"/>
                    <a:pt x="567" y="125"/>
                  </a:cubicBezTo>
                  <a:cubicBezTo>
                    <a:pt x="657" y="175"/>
                    <a:pt x="746" y="259"/>
                    <a:pt x="805" y="338"/>
                  </a:cubicBezTo>
                  <a:cubicBezTo>
                    <a:pt x="911" y="475"/>
                    <a:pt x="900" y="643"/>
                    <a:pt x="897" y="804"/>
                  </a:cubicBezTo>
                  <a:cubicBezTo>
                    <a:pt x="893" y="981"/>
                    <a:pt x="884" y="1159"/>
                    <a:pt x="878" y="1336"/>
                  </a:cubicBezTo>
                  <a:cubicBezTo>
                    <a:pt x="873" y="1452"/>
                    <a:pt x="865" y="1564"/>
                    <a:pt x="851" y="1679"/>
                  </a:cubicBezTo>
                  <a:cubicBezTo>
                    <a:pt x="847" y="1705"/>
                    <a:pt x="845" y="1729"/>
                    <a:pt x="842" y="1754"/>
                  </a:cubicBezTo>
                  <a:cubicBezTo>
                    <a:pt x="840" y="1760"/>
                    <a:pt x="840" y="1765"/>
                    <a:pt x="839" y="1771"/>
                  </a:cubicBezTo>
                  <a:cubicBezTo>
                    <a:pt x="838" y="1778"/>
                    <a:pt x="850" y="1772"/>
                    <a:pt x="843" y="1772"/>
                  </a:cubicBezTo>
                  <a:cubicBezTo>
                    <a:pt x="795" y="1777"/>
                    <a:pt x="748" y="1782"/>
                    <a:pt x="701" y="1783"/>
                  </a:cubicBezTo>
                  <a:cubicBezTo>
                    <a:pt x="697" y="1783"/>
                    <a:pt x="689" y="1788"/>
                    <a:pt x="696" y="1788"/>
                  </a:cubicBezTo>
                </a:path>
              </a:pathLst>
            </a:custGeom>
            <a:solidFill>
              <a:srgbClr val="231F2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2" name="path"/>
            <p:cNvSpPr/>
            <p:nvPr/>
          </p:nvSpPr>
          <p:spPr>
            <a:xfrm>
              <a:off x="1508262" y="318516"/>
              <a:ext cx="902207" cy="780288"/>
            </a:xfrm>
            <a:custGeom>
              <a:rect l="0" t="0" r="0" b="0"/>
              <a:pathLst>
                <a:path w="1420" h="1228">
                  <a:moveTo>
                    <a:pt x="3" y="803"/>
                  </a:moveTo>
                  <a:cubicBezTo>
                    <a:pt x="0" y="644"/>
                    <a:pt x="97" y="287"/>
                    <a:pt x="201" y="162"/>
                  </a:cubicBezTo>
                  <a:cubicBezTo>
                    <a:pt x="301" y="37"/>
                    <a:pt x="540" y="0"/>
                    <a:pt x="704" y="0"/>
                  </a:cubicBezTo>
                  <a:cubicBezTo>
                    <a:pt x="805" y="0"/>
                    <a:pt x="871" y="3"/>
                    <a:pt x="968" y="30"/>
                  </a:cubicBezTo>
                  <a:cubicBezTo>
                    <a:pt x="1085" y="65"/>
                    <a:pt x="1188" y="138"/>
                    <a:pt x="1267" y="215"/>
                  </a:cubicBezTo>
                  <a:cubicBezTo>
                    <a:pt x="1393" y="336"/>
                    <a:pt x="1405" y="547"/>
                    <a:pt x="1417" y="711"/>
                  </a:cubicBezTo>
                  <a:cubicBezTo>
                    <a:pt x="1420" y="797"/>
                    <a:pt x="1417" y="864"/>
                    <a:pt x="1412" y="950"/>
                  </a:cubicBezTo>
                  <a:cubicBezTo>
                    <a:pt x="1408" y="1042"/>
                    <a:pt x="1408" y="1141"/>
                    <a:pt x="1390" y="1228"/>
                  </a:cubicBezTo>
                  <a:cubicBezTo>
                    <a:pt x="1310" y="1163"/>
                    <a:pt x="3" y="803"/>
                    <a:pt x="3" y="803"/>
                  </a:cubicBezTo>
                </a:path>
              </a:pathLst>
            </a:custGeom>
            <a:solidFill>
              <a:srgbClr val="8B5E3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4" name="path"/>
            <p:cNvSpPr/>
            <p:nvPr/>
          </p:nvSpPr>
          <p:spPr>
            <a:xfrm>
              <a:off x="1506738" y="311642"/>
              <a:ext cx="906779" cy="790209"/>
            </a:xfrm>
            <a:custGeom>
              <a:rect l="0" t="0" r="0" b="0"/>
              <a:pathLst>
                <a:path w="1427" h="1244">
                  <a:moveTo>
                    <a:pt x="10" y="813"/>
                  </a:moveTo>
                  <a:cubicBezTo>
                    <a:pt x="8" y="721"/>
                    <a:pt x="29" y="626"/>
                    <a:pt x="52" y="536"/>
                  </a:cubicBezTo>
                  <a:cubicBezTo>
                    <a:pt x="78" y="436"/>
                    <a:pt x="111" y="338"/>
                    <a:pt x="159" y="247"/>
                  </a:cubicBezTo>
                  <a:cubicBezTo>
                    <a:pt x="179" y="209"/>
                    <a:pt x="202" y="173"/>
                    <a:pt x="234" y="144"/>
                  </a:cubicBezTo>
                  <a:cubicBezTo>
                    <a:pt x="275" y="105"/>
                    <a:pt x="327" y="80"/>
                    <a:pt x="379" y="62"/>
                  </a:cubicBezTo>
                  <a:cubicBezTo>
                    <a:pt x="486" y="23"/>
                    <a:pt x="602" y="10"/>
                    <a:pt x="714" y="10"/>
                  </a:cubicBezTo>
                  <a:cubicBezTo>
                    <a:pt x="856" y="11"/>
                    <a:pt x="991" y="34"/>
                    <a:pt x="1113" y="107"/>
                  </a:cubicBezTo>
                  <a:cubicBezTo>
                    <a:pt x="1219" y="169"/>
                    <a:pt x="1312" y="254"/>
                    <a:pt x="1357" y="368"/>
                  </a:cubicBezTo>
                  <a:cubicBezTo>
                    <a:pt x="1398" y="473"/>
                    <a:pt x="1407" y="587"/>
                    <a:pt x="1413" y="698"/>
                  </a:cubicBezTo>
                  <a:cubicBezTo>
                    <a:pt x="1418" y="765"/>
                    <a:pt x="1417" y="833"/>
                    <a:pt x="1415" y="901"/>
                  </a:cubicBezTo>
                  <a:cubicBezTo>
                    <a:pt x="1411" y="974"/>
                    <a:pt x="1410" y="1045"/>
                    <a:pt x="1405" y="1116"/>
                  </a:cubicBezTo>
                  <a:cubicBezTo>
                    <a:pt x="1403" y="1159"/>
                    <a:pt x="1398" y="1200"/>
                    <a:pt x="1389" y="1240"/>
                  </a:cubicBezTo>
                  <a:cubicBezTo>
                    <a:pt x="1389" y="1244"/>
                    <a:pt x="1398" y="1242"/>
                    <a:pt x="1398" y="1239"/>
                  </a:cubicBezTo>
                  <a:cubicBezTo>
                    <a:pt x="1412" y="1173"/>
                    <a:pt x="1416" y="1105"/>
                    <a:pt x="1418" y="1037"/>
                  </a:cubicBezTo>
                  <a:cubicBezTo>
                    <a:pt x="1421" y="967"/>
                    <a:pt x="1424" y="895"/>
                    <a:pt x="1425" y="824"/>
                  </a:cubicBezTo>
                  <a:cubicBezTo>
                    <a:pt x="1427" y="707"/>
                    <a:pt x="1419" y="585"/>
                    <a:pt x="1396" y="469"/>
                  </a:cubicBezTo>
                  <a:cubicBezTo>
                    <a:pt x="1385" y="415"/>
                    <a:pt x="1368" y="361"/>
                    <a:pt x="1342" y="312"/>
                  </a:cubicBezTo>
                  <a:cubicBezTo>
                    <a:pt x="1315" y="263"/>
                    <a:pt x="1277" y="223"/>
                    <a:pt x="1237" y="187"/>
                  </a:cubicBezTo>
                  <a:cubicBezTo>
                    <a:pt x="1138" y="101"/>
                    <a:pt x="1023" y="43"/>
                    <a:pt x="896" y="19"/>
                  </a:cubicBezTo>
                  <a:cubicBezTo>
                    <a:pt x="787" y="-1"/>
                    <a:pt x="668" y="2"/>
                    <a:pt x="560" y="16"/>
                  </a:cubicBezTo>
                  <a:cubicBezTo>
                    <a:pt x="460" y="29"/>
                    <a:pt x="358" y="55"/>
                    <a:pt x="273" y="108"/>
                  </a:cubicBezTo>
                  <a:cubicBezTo>
                    <a:pt x="197" y="155"/>
                    <a:pt x="155" y="230"/>
                    <a:pt x="120" y="309"/>
                  </a:cubicBezTo>
                  <a:cubicBezTo>
                    <a:pt x="78" y="406"/>
                    <a:pt x="47" y="509"/>
                    <a:pt x="25" y="612"/>
                  </a:cubicBezTo>
                  <a:cubicBezTo>
                    <a:pt x="11" y="679"/>
                    <a:pt x="0" y="748"/>
                    <a:pt x="1" y="816"/>
                  </a:cubicBezTo>
                  <a:cubicBezTo>
                    <a:pt x="1" y="818"/>
                    <a:pt x="10" y="817"/>
                    <a:pt x="10" y="813"/>
                  </a:cubicBezTo>
                </a:path>
              </a:pathLst>
            </a:custGeom>
            <a:solidFill>
              <a:srgbClr val="231F2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6" name="path"/>
            <p:cNvSpPr/>
            <p:nvPr/>
          </p:nvSpPr>
          <p:spPr>
            <a:xfrm>
              <a:off x="1071624" y="827532"/>
              <a:ext cx="1320557" cy="449464"/>
            </a:xfrm>
            <a:custGeom>
              <a:rect l="0" t="0" r="0" b="0"/>
              <a:pathLst>
                <a:path w="2079" h="707">
                  <a:moveTo>
                    <a:pt x="1893" y="324"/>
                  </a:moveTo>
                  <a:cubicBezTo>
                    <a:pt x="1960" y="351"/>
                    <a:pt x="2020" y="397"/>
                    <a:pt x="2079" y="439"/>
                  </a:cubicBezTo>
                  <a:cubicBezTo>
                    <a:pt x="2038" y="460"/>
                    <a:pt x="1979" y="460"/>
                    <a:pt x="1931" y="476"/>
                  </a:cubicBezTo>
                  <a:cubicBezTo>
                    <a:pt x="1878" y="501"/>
                    <a:pt x="1826" y="532"/>
                    <a:pt x="1774" y="553"/>
                  </a:cubicBezTo>
                  <a:cubicBezTo>
                    <a:pt x="1673" y="598"/>
                    <a:pt x="1576" y="581"/>
                    <a:pt x="1472" y="588"/>
                  </a:cubicBezTo>
                  <a:cubicBezTo>
                    <a:pt x="1364" y="594"/>
                    <a:pt x="1293" y="657"/>
                    <a:pt x="1173" y="657"/>
                  </a:cubicBezTo>
                  <a:cubicBezTo>
                    <a:pt x="1088" y="657"/>
                    <a:pt x="1006" y="678"/>
                    <a:pt x="916" y="686"/>
                  </a:cubicBezTo>
                  <a:cubicBezTo>
                    <a:pt x="864" y="693"/>
                    <a:pt x="726" y="719"/>
                    <a:pt x="685" y="686"/>
                  </a:cubicBezTo>
                  <a:cubicBezTo>
                    <a:pt x="610" y="626"/>
                    <a:pt x="229" y="643"/>
                    <a:pt x="288" y="598"/>
                  </a:cubicBezTo>
                  <a:cubicBezTo>
                    <a:pt x="306" y="584"/>
                    <a:pt x="89" y="412"/>
                    <a:pt x="175" y="378"/>
                  </a:cubicBezTo>
                  <a:cubicBezTo>
                    <a:pt x="253" y="347"/>
                    <a:pt x="-63" y="115"/>
                    <a:pt x="18" y="98"/>
                  </a:cubicBezTo>
                  <a:cubicBezTo>
                    <a:pt x="156" y="63"/>
                    <a:pt x="549" y="0"/>
                    <a:pt x="691" y="3"/>
                  </a:cubicBezTo>
                  <a:cubicBezTo>
                    <a:pt x="788" y="6"/>
                    <a:pt x="1782" y="293"/>
                    <a:pt x="1871" y="321"/>
                  </a:cubicBezTo>
                  <a:cubicBezTo>
                    <a:pt x="1893" y="324"/>
                    <a:pt x="1893" y="324"/>
                    <a:pt x="1893" y="324"/>
                  </a:cubicBezTo>
                </a:path>
              </a:pathLst>
            </a:custGeom>
            <a:solidFill>
              <a:srgbClr val="E9BBB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8" name="path"/>
            <p:cNvSpPr/>
            <p:nvPr/>
          </p:nvSpPr>
          <p:spPr>
            <a:xfrm>
              <a:off x="1068633" y="827532"/>
              <a:ext cx="1328120" cy="449579"/>
            </a:xfrm>
            <a:custGeom>
              <a:rect l="0" t="0" r="0" b="0"/>
              <a:pathLst>
                <a:path w="2091" h="707">
                  <a:moveTo>
                    <a:pt x="1895" y="327"/>
                  </a:moveTo>
                  <a:cubicBezTo>
                    <a:pt x="1961" y="353"/>
                    <a:pt x="2017" y="395"/>
                    <a:pt x="2075" y="436"/>
                  </a:cubicBezTo>
                  <a:cubicBezTo>
                    <a:pt x="2084" y="442"/>
                    <a:pt x="2061" y="446"/>
                    <a:pt x="2059" y="446"/>
                  </a:cubicBezTo>
                  <a:cubicBezTo>
                    <a:pt x="2052" y="448"/>
                    <a:pt x="2045" y="449"/>
                    <a:pt x="2038" y="452"/>
                  </a:cubicBezTo>
                  <a:cubicBezTo>
                    <a:pt x="2022" y="455"/>
                    <a:pt x="2005" y="457"/>
                    <a:pt x="1988" y="461"/>
                  </a:cubicBezTo>
                  <a:cubicBezTo>
                    <a:pt x="1957" y="467"/>
                    <a:pt x="1931" y="476"/>
                    <a:pt x="1904" y="490"/>
                  </a:cubicBezTo>
                  <a:cubicBezTo>
                    <a:pt x="1834" y="524"/>
                    <a:pt x="1768" y="564"/>
                    <a:pt x="1690" y="577"/>
                  </a:cubicBezTo>
                  <a:cubicBezTo>
                    <a:pt x="1647" y="584"/>
                    <a:pt x="1604" y="584"/>
                    <a:pt x="1559" y="584"/>
                  </a:cubicBezTo>
                  <a:cubicBezTo>
                    <a:pt x="1535" y="584"/>
                    <a:pt x="1510" y="584"/>
                    <a:pt x="1487" y="585"/>
                  </a:cubicBezTo>
                  <a:cubicBezTo>
                    <a:pt x="1432" y="587"/>
                    <a:pt x="1381" y="605"/>
                    <a:pt x="1331" y="623"/>
                  </a:cubicBezTo>
                  <a:cubicBezTo>
                    <a:pt x="1300" y="634"/>
                    <a:pt x="1271" y="643"/>
                    <a:pt x="1241" y="649"/>
                  </a:cubicBezTo>
                  <a:cubicBezTo>
                    <a:pt x="1205" y="656"/>
                    <a:pt x="1172" y="654"/>
                    <a:pt x="1136" y="656"/>
                  </a:cubicBezTo>
                  <a:cubicBezTo>
                    <a:pt x="1020" y="663"/>
                    <a:pt x="906" y="692"/>
                    <a:pt x="790" y="698"/>
                  </a:cubicBezTo>
                  <a:cubicBezTo>
                    <a:pt x="766" y="700"/>
                    <a:pt x="740" y="700"/>
                    <a:pt x="717" y="695"/>
                  </a:cubicBezTo>
                  <a:cubicBezTo>
                    <a:pt x="702" y="690"/>
                    <a:pt x="691" y="681"/>
                    <a:pt x="678" y="674"/>
                  </a:cubicBezTo>
                  <a:cubicBezTo>
                    <a:pt x="651" y="661"/>
                    <a:pt x="620" y="655"/>
                    <a:pt x="591" y="650"/>
                  </a:cubicBezTo>
                  <a:cubicBezTo>
                    <a:pt x="516" y="637"/>
                    <a:pt x="441" y="635"/>
                    <a:pt x="364" y="626"/>
                  </a:cubicBezTo>
                  <a:cubicBezTo>
                    <a:pt x="343" y="623"/>
                    <a:pt x="314" y="623"/>
                    <a:pt x="295" y="612"/>
                  </a:cubicBezTo>
                  <a:cubicBezTo>
                    <a:pt x="286" y="606"/>
                    <a:pt x="302" y="598"/>
                    <a:pt x="297" y="587"/>
                  </a:cubicBezTo>
                  <a:cubicBezTo>
                    <a:pt x="282" y="565"/>
                    <a:pt x="263" y="546"/>
                    <a:pt x="245" y="527"/>
                  </a:cubicBezTo>
                  <a:cubicBezTo>
                    <a:pt x="222" y="502"/>
                    <a:pt x="198" y="475"/>
                    <a:pt x="179" y="446"/>
                  </a:cubicBezTo>
                  <a:cubicBezTo>
                    <a:pt x="165" y="423"/>
                    <a:pt x="152" y="392"/>
                    <a:pt x="183" y="379"/>
                  </a:cubicBezTo>
                  <a:cubicBezTo>
                    <a:pt x="197" y="372"/>
                    <a:pt x="198" y="359"/>
                    <a:pt x="193" y="346"/>
                  </a:cubicBezTo>
                  <a:cubicBezTo>
                    <a:pt x="185" y="323"/>
                    <a:pt x="168" y="303"/>
                    <a:pt x="152" y="284"/>
                  </a:cubicBezTo>
                  <a:cubicBezTo>
                    <a:pt x="130" y="259"/>
                    <a:pt x="107" y="234"/>
                    <a:pt x="85" y="210"/>
                  </a:cubicBezTo>
                  <a:cubicBezTo>
                    <a:pt x="72" y="197"/>
                    <a:pt x="-15" y="110"/>
                    <a:pt x="26" y="100"/>
                  </a:cubicBezTo>
                  <a:cubicBezTo>
                    <a:pt x="110" y="79"/>
                    <a:pt x="197" y="64"/>
                    <a:pt x="282" y="51"/>
                  </a:cubicBezTo>
                  <a:cubicBezTo>
                    <a:pt x="382" y="34"/>
                    <a:pt x="482" y="20"/>
                    <a:pt x="582" y="11"/>
                  </a:cubicBezTo>
                  <a:cubicBezTo>
                    <a:pt x="632" y="6"/>
                    <a:pt x="682" y="2"/>
                    <a:pt x="731" y="11"/>
                  </a:cubicBezTo>
                  <a:cubicBezTo>
                    <a:pt x="853" y="36"/>
                    <a:pt x="974" y="70"/>
                    <a:pt x="1093" y="102"/>
                  </a:cubicBezTo>
                  <a:cubicBezTo>
                    <a:pt x="1352" y="172"/>
                    <a:pt x="1611" y="244"/>
                    <a:pt x="1868" y="321"/>
                  </a:cubicBezTo>
                  <a:cubicBezTo>
                    <a:pt x="1870" y="322"/>
                    <a:pt x="1872" y="322"/>
                    <a:pt x="1874" y="323"/>
                  </a:cubicBezTo>
                  <a:cubicBezTo>
                    <a:pt x="1877" y="324"/>
                    <a:pt x="1885" y="320"/>
                    <a:pt x="1879" y="317"/>
                  </a:cubicBezTo>
                  <a:cubicBezTo>
                    <a:pt x="1631" y="241"/>
                    <a:pt x="1378" y="173"/>
                    <a:pt x="1127" y="105"/>
                  </a:cubicBezTo>
                  <a:cubicBezTo>
                    <a:pt x="1002" y="71"/>
                    <a:pt x="876" y="36"/>
                    <a:pt x="750" y="9"/>
                  </a:cubicBezTo>
                  <a:cubicBezTo>
                    <a:pt x="710" y="1"/>
                    <a:pt x="674" y="0"/>
                    <a:pt x="633" y="2"/>
                  </a:cubicBezTo>
                  <a:cubicBezTo>
                    <a:pt x="537" y="8"/>
                    <a:pt x="441" y="22"/>
                    <a:pt x="346" y="36"/>
                  </a:cubicBezTo>
                  <a:cubicBezTo>
                    <a:pt x="254" y="50"/>
                    <a:pt x="162" y="65"/>
                    <a:pt x="72" y="84"/>
                  </a:cubicBezTo>
                  <a:cubicBezTo>
                    <a:pt x="56" y="87"/>
                    <a:pt x="40" y="91"/>
                    <a:pt x="25" y="94"/>
                  </a:cubicBezTo>
                  <a:cubicBezTo>
                    <a:pt x="19" y="96"/>
                    <a:pt x="12" y="98"/>
                    <a:pt x="7" y="103"/>
                  </a:cubicBezTo>
                  <a:cubicBezTo>
                    <a:pt x="0" y="115"/>
                    <a:pt x="11" y="133"/>
                    <a:pt x="17" y="143"/>
                  </a:cubicBezTo>
                  <a:cubicBezTo>
                    <a:pt x="51" y="196"/>
                    <a:pt x="101" y="238"/>
                    <a:pt x="142" y="286"/>
                  </a:cubicBezTo>
                  <a:cubicBezTo>
                    <a:pt x="158" y="304"/>
                    <a:pt x="177" y="325"/>
                    <a:pt x="185" y="350"/>
                  </a:cubicBezTo>
                  <a:cubicBezTo>
                    <a:pt x="193" y="373"/>
                    <a:pt x="172" y="373"/>
                    <a:pt x="161" y="387"/>
                  </a:cubicBezTo>
                  <a:cubicBezTo>
                    <a:pt x="147" y="405"/>
                    <a:pt x="161" y="431"/>
                    <a:pt x="169" y="446"/>
                  </a:cubicBezTo>
                  <a:cubicBezTo>
                    <a:pt x="186" y="476"/>
                    <a:pt x="211" y="502"/>
                    <a:pt x="233" y="527"/>
                  </a:cubicBezTo>
                  <a:cubicBezTo>
                    <a:pt x="252" y="547"/>
                    <a:pt x="272" y="567"/>
                    <a:pt x="287" y="589"/>
                  </a:cubicBezTo>
                  <a:cubicBezTo>
                    <a:pt x="293" y="600"/>
                    <a:pt x="277" y="605"/>
                    <a:pt x="286" y="614"/>
                  </a:cubicBezTo>
                  <a:cubicBezTo>
                    <a:pt x="298" y="626"/>
                    <a:pt x="323" y="627"/>
                    <a:pt x="339" y="628"/>
                  </a:cubicBezTo>
                  <a:cubicBezTo>
                    <a:pt x="372" y="634"/>
                    <a:pt x="405" y="636"/>
                    <a:pt x="439" y="638"/>
                  </a:cubicBezTo>
                  <a:cubicBezTo>
                    <a:pt x="513" y="645"/>
                    <a:pt x="593" y="648"/>
                    <a:pt x="662" y="675"/>
                  </a:cubicBezTo>
                  <a:cubicBezTo>
                    <a:pt x="674" y="678"/>
                    <a:pt x="682" y="685"/>
                    <a:pt x="692" y="691"/>
                  </a:cubicBezTo>
                  <a:cubicBezTo>
                    <a:pt x="707" y="700"/>
                    <a:pt x="725" y="703"/>
                    <a:pt x="742" y="704"/>
                  </a:cubicBezTo>
                  <a:cubicBezTo>
                    <a:pt x="788" y="707"/>
                    <a:pt x="835" y="700"/>
                    <a:pt x="881" y="693"/>
                  </a:cubicBezTo>
                  <a:cubicBezTo>
                    <a:pt x="941" y="684"/>
                    <a:pt x="1001" y="678"/>
                    <a:pt x="1059" y="670"/>
                  </a:cubicBezTo>
                  <a:cubicBezTo>
                    <a:pt x="1123" y="661"/>
                    <a:pt x="1190" y="664"/>
                    <a:pt x="1255" y="651"/>
                  </a:cubicBezTo>
                  <a:cubicBezTo>
                    <a:pt x="1310" y="640"/>
                    <a:pt x="1361" y="615"/>
                    <a:pt x="1415" y="600"/>
                  </a:cubicBezTo>
                  <a:cubicBezTo>
                    <a:pt x="1464" y="587"/>
                    <a:pt x="1515" y="587"/>
                    <a:pt x="1566" y="588"/>
                  </a:cubicBezTo>
                  <a:cubicBezTo>
                    <a:pt x="1585" y="588"/>
                    <a:pt x="1605" y="588"/>
                    <a:pt x="1624" y="587"/>
                  </a:cubicBezTo>
                  <a:cubicBezTo>
                    <a:pt x="1688" y="585"/>
                    <a:pt x="1747" y="571"/>
                    <a:pt x="1805" y="545"/>
                  </a:cubicBezTo>
                  <a:cubicBezTo>
                    <a:pt x="1837" y="531"/>
                    <a:pt x="1867" y="513"/>
                    <a:pt x="1899" y="498"/>
                  </a:cubicBezTo>
                  <a:cubicBezTo>
                    <a:pt x="1935" y="480"/>
                    <a:pt x="1969" y="469"/>
                    <a:pt x="2009" y="462"/>
                  </a:cubicBezTo>
                  <a:cubicBezTo>
                    <a:pt x="2036" y="457"/>
                    <a:pt x="2063" y="452"/>
                    <a:pt x="2087" y="440"/>
                  </a:cubicBezTo>
                  <a:cubicBezTo>
                    <a:pt x="2089" y="440"/>
                    <a:pt x="2091" y="438"/>
                    <a:pt x="2089" y="436"/>
                  </a:cubicBezTo>
                  <a:cubicBezTo>
                    <a:pt x="2029" y="394"/>
                    <a:pt x="1970" y="350"/>
                    <a:pt x="1902" y="322"/>
                  </a:cubicBezTo>
                  <a:cubicBezTo>
                    <a:pt x="1900" y="321"/>
                    <a:pt x="1892" y="324"/>
                    <a:pt x="1895" y="327"/>
                  </a:cubicBezTo>
                </a:path>
              </a:pathLst>
            </a:custGeom>
            <a:solidFill>
              <a:srgbClr val="231F2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0" name="path"/>
            <p:cNvSpPr/>
            <p:nvPr/>
          </p:nvSpPr>
          <p:spPr>
            <a:xfrm>
              <a:off x="1073532" y="1101852"/>
              <a:ext cx="1323269" cy="327659"/>
            </a:xfrm>
            <a:custGeom>
              <a:rect l="0" t="0" r="0" b="0"/>
              <a:pathLst>
                <a:path w="2083" h="515">
                  <a:moveTo>
                    <a:pt x="33" y="311"/>
                  </a:moveTo>
                  <a:cubicBezTo>
                    <a:pt x="14" y="339"/>
                    <a:pt x="13" y="383"/>
                    <a:pt x="28" y="409"/>
                  </a:cubicBezTo>
                  <a:cubicBezTo>
                    <a:pt x="58" y="465"/>
                    <a:pt x="-37" y="515"/>
                    <a:pt x="28" y="515"/>
                  </a:cubicBezTo>
                  <a:cubicBezTo>
                    <a:pt x="129" y="515"/>
                    <a:pt x="849" y="428"/>
                    <a:pt x="946" y="417"/>
                  </a:cubicBezTo>
                  <a:cubicBezTo>
                    <a:pt x="1155" y="393"/>
                    <a:pt x="1581" y="301"/>
                    <a:pt x="1779" y="242"/>
                  </a:cubicBezTo>
                  <a:cubicBezTo>
                    <a:pt x="1860" y="218"/>
                    <a:pt x="1956" y="218"/>
                    <a:pt x="2035" y="183"/>
                  </a:cubicBezTo>
                  <a:cubicBezTo>
                    <a:pt x="2094" y="158"/>
                    <a:pt x="2072" y="149"/>
                    <a:pt x="2072" y="93"/>
                  </a:cubicBezTo>
                  <a:cubicBezTo>
                    <a:pt x="2072" y="33"/>
                    <a:pt x="2103" y="3"/>
                    <a:pt x="2031" y="3"/>
                  </a:cubicBezTo>
                  <a:cubicBezTo>
                    <a:pt x="1915" y="0"/>
                    <a:pt x="1789" y="21"/>
                    <a:pt x="1673" y="24"/>
                  </a:cubicBezTo>
                  <a:cubicBezTo>
                    <a:pt x="1494" y="31"/>
                    <a:pt x="1320" y="111"/>
                    <a:pt x="1145" y="142"/>
                  </a:cubicBezTo>
                  <a:cubicBezTo>
                    <a:pt x="1070" y="156"/>
                    <a:pt x="995" y="165"/>
                    <a:pt x="921" y="176"/>
                  </a:cubicBezTo>
                  <a:cubicBezTo>
                    <a:pt x="887" y="183"/>
                    <a:pt x="850" y="183"/>
                    <a:pt x="820" y="193"/>
                  </a:cubicBezTo>
                  <a:cubicBezTo>
                    <a:pt x="787" y="204"/>
                    <a:pt x="113" y="274"/>
                    <a:pt x="75" y="283"/>
                  </a:cubicBezTo>
                  <a:cubicBezTo>
                    <a:pt x="33" y="311"/>
                    <a:pt x="33" y="311"/>
                    <a:pt x="33" y="311"/>
                  </a:cubicBezTo>
                </a:path>
              </a:pathLst>
            </a:custGeom>
            <a:solidFill>
              <a:srgbClr val="E9BBB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2" name="path"/>
            <p:cNvSpPr/>
            <p:nvPr/>
          </p:nvSpPr>
          <p:spPr>
            <a:xfrm>
              <a:off x="1069864" y="1100328"/>
              <a:ext cx="1331887" cy="333755"/>
            </a:xfrm>
            <a:custGeom>
              <a:rect l="0" t="0" r="0" b="0"/>
              <a:pathLst>
                <a:path w="2097" h="525">
                  <a:moveTo>
                    <a:pt x="32" y="315"/>
                  </a:moveTo>
                  <a:cubicBezTo>
                    <a:pt x="19" y="336"/>
                    <a:pt x="16" y="360"/>
                    <a:pt x="18" y="384"/>
                  </a:cubicBezTo>
                  <a:cubicBezTo>
                    <a:pt x="22" y="410"/>
                    <a:pt x="38" y="426"/>
                    <a:pt x="31" y="453"/>
                  </a:cubicBezTo>
                  <a:cubicBezTo>
                    <a:pt x="28" y="468"/>
                    <a:pt x="-10" y="511"/>
                    <a:pt x="11" y="519"/>
                  </a:cubicBezTo>
                  <a:cubicBezTo>
                    <a:pt x="27" y="525"/>
                    <a:pt x="49" y="520"/>
                    <a:pt x="64" y="520"/>
                  </a:cubicBezTo>
                  <a:cubicBezTo>
                    <a:pt x="90" y="518"/>
                    <a:pt x="116" y="516"/>
                    <a:pt x="141" y="513"/>
                  </a:cubicBezTo>
                  <a:cubicBezTo>
                    <a:pt x="304" y="498"/>
                    <a:pt x="467" y="479"/>
                    <a:pt x="629" y="459"/>
                  </a:cubicBezTo>
                  <a:cubicBezTo>
                    <a:pt x="751" y="445"/>
                    <a:pt x="873" y="433"/>
                    <a:pt x="993" y="417"/>
                  </a:cubicBezTo>
                  <a:cubicBezTo>
                    <a:pt x="1204" y="388"/>
                    <a:pt x="1413" y="341"/>
                    <a:pt x="1619" y="290"/>
                  </a:cubicBezTo>
                  <a:cubicBezTo>
                    <a:pt x="1664" y="279"/>
                    <a:pt x="1710" y="268"/>
                    <a:pt x="1754" y="255"/>
                  </a:cubicBezTo>
                  <a:cubicBezTo>
                    <a:pt x="1813" y="239"/>
                    <a:pt x="1870" y="228"/>
                    <a:pt x="1930" y="218"/>
                  </a:cubicBezTo>
                  <a:cubicBezTo>
                    <a:pt x="1978" y="209"/>
                    <a:pt x="2034" y="199"/>
                    <a:pt x="2075" y="171"/>
                  </a:cubicBezTo>
                  <a:cubicBezTo>
                    <a:pt x="2100" y="153"/>
                    <a:pt x="2085" y="112"/>
                    <a:pt x="2085" y="87"/>
                  </a:cubicBezTo>
                  <a:cubicBezTo>
                    <a:pt x="2086" y="66"/>
                    <a:pt x="2106" y="15"/>
                    <a:pt x="2074" y="5"/>
                  </a:cubicBezTo>
                  <a:cubicBezTo>
                    <a:pt x="2051" y="0"/>
                    <a:pt x="2025" y="2"/>
                    <a:pt x="2000" y="2"/>
                  </a:cubicBezTo>
                  <a:cubicBezTo>
                    <a:pt x="1966" y="2"/>
                    <a:pt x="1931" y="4"/>
                    <a:pt x="1897" y="6"/>
                  </a:cubicBezTo>
                  <a:cubicBezTo>
                    <a:pt x="1759" y="17"/>
                    <a:pt x="1619" y="22"/>
                    <a:pt x="1486" y="55"/>
                  </a:cubicBezTo>
                  <a:cubicBezTo>
                    <a:pt x="1414" y="72"/>
                    <a:pt x="1345" y="93"/>
                    <a:pt x="1276" y="113"/>
                  </a:cubicBezTo>
                  <a:cubicBezTo>
                    <a:pt x="1202" y="133"/>
                    <a:pt x="1127" y="147"/>
                    <a:pt x="1052" y="158"/>
                  </a:cubicBezTo>
                  <a:cubicBezTo>
                    <a:pt x="982" y="170"/>
                    <a:pt x="910" y="174"/>
                    <a:pt x="841" y="189"/>
                  </a:cubicBezTo>
                  <a:cubicBezTo>
                    <a:pt x="825" y="193"/>
                    <a:pt x="811" y="196"/>
                    <a:pt x="794" y="199"/>
                  </a:cubicBezTo>
                  <a:cubicBezTo>
                    <a:pt x="658" y="219"/>
                    <a:pt x="520" y="232"/>
                    <a:pt x="383" y="247"/>
                  </a:cubicBezTo>
                  <a:cubicBezTo>
                    <a:pt x="315" y="255"/>
                    <a:pt x="246" y="262"/>
                    <a:pt x="178" y="272"/>
                  </a:cubicBezTo>
                  <a:cubicBezTo>
                    <a:pt x="145" y="275"/>
                    <a:pt x="111" y="276"/>
                    <a:pt x="78" y="284"/>
                  </a:cubicBezTo>
                  <a:cubicBezTo>
                    <a:pt x="73" y="287"/>
                    <a:pt x="75" y="289"/>
                    <a:pt x="79" y="288"/>
                  </a:cubicBezTo>
                  <a:cubicBezTo>
                    <a:pt x="117" y="277"/>
                    <a:pt x="158" y="276"/>
                    <a:pt x="195" y="272"/>
                  </a:cubicBezTo>
                  <a:cubicBezTo>
                    <a:pt x="269" y="263"/>
                    <a:pt x="343" y="255"/>
                    <a:pt x="417" y="247"/>
                  </a:cubicBezTo>
                  <a:cubicBezTo>
                    <a:pt x="547" y="232"/>
                    <a:pt x="677" y="220"/>
                    <a:pt x="806" y="201"/>
                  </a:cubicBezTo>
                  <a:cubicBezTo>
                    <a:pt x="835" y="196"/>
                    <a:pt x="863" y="188"/>
                    <a:pt x="893" y="185"/>
                  </a:cubicBezTo>
                  <a:cubicBezTo>
                    <a:pt x="963" y="177"/>
                    <a:pt x="1035" y="165"/>
                    <a:pt x="1105" y="153"/>
                  </a:cubicBezTo>
                  <a:cubicBezTo>
                    <a:pt x="1249" y="128"/>
                    <a:pt x="1385" y="79"/>
                    <a:pt x="1527" y="48"/>
                  </a:cubicBezTo>
                  <a:cubicBezTo>
                    <a:pt x="1599" y="31"/>
                    <a:pt x="1672" y="28"/>
                    <a:pt x="1746" y="23"/>
                  </a:cubicBezTo>
                  <a:cubicBezTo>
                    <a:pt x="1817" y="18"/>
                    <a:pt x="1889" y="10"/>
                    <a:pt x="1962" y="6"/>
                  </a:cubicBezTo>
                  <a:cubicBezTo>
                    <a:pt x="1994" y="5"/>
                    <a:pt x="2031" y="2"/>
                    <a:pt x="2064" y="8"/>
                  </a:cubicBezTo>
                  <a:cubicBezTo>
                    <a:pt x="2082" y="12"/>
                    <a:pt x="2082" y="30"/>
                    <a:pt x="2081" y="46"/>
                  </a:cubicBezTo>
                  <a:cubicBezTo>
                    <a:pt x="2079" y="66"/>
                    <a:pt x="2075" y="86"/>
                    <a:pt x="2076" y="107"/>
                  </a:cubicBezTo>
                  <a:cubicBezTo>
                    <a:pt x="2076" y="124"/>
                    <a:pt x="2084" y="143"/>
                    <a:pt x="2078" y="159"/>
                  </a:cubicBezTo>
                  <a:cubicBezTo>
                    <a:pt x="2068" y="182"/>
                    <a:pt x="2020" y="193"/>
                    <a:pt x="1999" y="199"/>
                  </a:cubicBezTo>
                  <a:cubicBezTo>
                    <a:pt x="1965" y="209"/>
                    <a:pt x="1929" y="215"/>
                    <a:pt x="1892" y="221"/>
                  </a:cubicBezTo>
                  <a:cubicBezTo>
                    <a:pt x="1841" y="229"/>
                    <a:pt x="1791" y="242"/>
                    <a:pt x="1739" y="256"/>
                  </a:cubicBezTo>
                  <a:cubicBezTo>
                    <a:pt x="1638" y="284"/>
                    <a:pt x="1536" y="308"/>
                    <a:pt x="1434" y="331"/>
                  </a:cubicBezTo>
                  <a:cubicBezTo>
                    <a:pt x="1261" y="369"/>
                    <a:pt x="1087" y="403"/>
                    <a:pt x="910" y="424"/>
                  </a:cubicBezTo>
                  <a:cubicBezTo>
                    <a:pt x="763" y="441"/>
                    <a:pt x="615" y="459"/>
                    <a:pt x="466" y="476"/>
                  </a:cubicBezTo>
                  <a:cubicBezTo>
                    <a:pt x="329" y="491"/>
                    <a:pt x="191" y="510"/>
                    <a:pt x="52" y="517"/>
                  </a:cubicBezTo>
                  <a:cubicBezTo>
                    <a:pt x="41" y="518"/>
                    <a:pt x="25" y="520"/>
                    <a:pt x="15" y="514"/>
                  </a:cubicBezTo>
                  <a:cubicBezTo>
                    <a:pt x="4" y="507"/>
                    <a:pt x="30" y="475"/>
                    <a:pt x="34" y="469"/>
                  </a:cubicBezTo>
                  <a:cubicBezTo>
                    <a:pt x="43" y="450"/>
                    <a:pt x="46" y="431"/>
                    <a:pt x="37" y="411"/>
                  </a:cubicBezTo>
                  <a:cubicBezTo>
                    <a:pt x="22" y="380"/>
                    <a:pt x="23" y="343"/>
                    <a:pt x="41" y="313"/>
                  </a:cubicBezTo>
                  <a:cubicBezTo>
                    <a:pt x="42" y="313"/>
                    <a:pt x="34" y="313"/>
                    <a:pt x="32" y="315"/>
                  </a:cubicBezTo>
                </a:path>
                <a:path w="2097" h="525">
                  <a:moveTo>
                    <a:pt x="1282" y="244"/>
                  </a:moveTo>
                  <a:cubicBezTo>
                    <a:pt x="1326" y="243"/>
                    <a:pt x="1370" y="234"/>
                    <a:pt x="1414" y="229"/>
                  </a:cubicBezTo>
                  <a:cubicBezTo>
                    <a:pt x="1418" y="228"/>
                    <a:pt x="1422" y="223"/>
                    <a:pt x="1415" y="224"/>
                  </a:cubicBezTo>
                  <a:cubicBezTo>
                    <a:pt x="1372" y="228"/>
                    <a:pt x="1330" y="237"/>
                    <a:pt x="1286" y="239"/>
                  </a:cubicBezTo>
                  <a:cubicBezTo>
                    <a:pt x="1282" y="239"/>
                    <a:pt x="1275" y="244"/>
                    <a:pt x="1282" y="244"/>
                  </a:cubicBezTo>
                </a:path>
                <a:path w="2097" h="525">
                  <a:moveTo>
                    <a:pt x="1506" y="211"/>
                  </a:moveTo>
                  <a:cubicBezTo>
                    <a:pt x="1562" y="207"/>
                    <a:pt x="1615" y="190"/>
                    <a:pt x="1670" y="178"/>
                  </a:cubicBezTo>
                  <a:cubicBezTo>
                    <a:pt x="1676" y="176"/>
                    <a:pt x="1675" y="172"/>
                    <a:pt x="1669" y="173"/>
                  </a:cubicBezTo>
                  <a:cubicBezTo>
                    <a:pt x="1617" y="185"/>
                    <a:pt x="1564" y="201"/>
                    <a:pt x="1510" y="206"/>
                  </a:cubicBezTo>
                  <a:cubicBezTo>
                    <a:pt x="1507" y="206"/>
                    <a:pt x="1499" y="211"/>
                    <a:pt x="1506" y="211"/>
                  </a:cubicBezTo>
                </a:path>
                <a:path w="2097" h="525">
                  <a:moveTo>
                    <a:pt x="1945" y="112"/>
                  </a:moveTo>
                  <a:cubicBezTo>
                    <a:pt x="1987" y="112"/>
                    <a:pt x="2026" y="86"/>
                    <a:pt x="2067" y="94"/>
                  </a:cubicBezTo>
                  <a:cubicBezTo>
                    <a:pt x="2071" y="95"/>
                    <a:pt x="2079" y="89"/>
                    <a:pt x="2074" y="88"/>
                  </a:cubicBezTo>
                  <a:cubicBezTo>
                    <a:pt x="2029" y="79"/>
                    <a:pt x="1993" y="106"/>
                    <a:pt x="1950" y="105"/>
                  </a:cubicBezTo>
                  <a:cubicBezTo>
                    <a:pt x="1945" y="105"/>
                    <a:pt x="1938" y="112"/>
                    <a:pt x="1945" y="112"/>
                  </a:cubicBezTo>
                </a:path>
                <a:path w="2097" h="525">
                  <a:moveTo>
                    <a:pt x="1456" y="225"/>
                  </a:moveTo>
                  <a:cubicBezTo>
                    <a:pt x="1460" y="223"/>
                    <a:pt x="1464" y="221"/>
                    <a:pt x="1469" y="221"/>
                  </a:cubicBezTo>
                  <a:cubicBezTo>
                    <a:pt x="1471" y="221"/>
                    <a:pt x="1475" y="220"/>
                    <a:pt x="1476" y="218"/>
                  </a:cubicBezTo>
                  <a:cubicBezTo>
                    <a:pt x="1477" y="217"/>
                    <a:pt x="1475" y="215"/>
                    <a:pt x="1474" y="215"/>
                  </a:cubicBezTo>
                  <a:cubicBezTo>
                    <a:pt x="1465" y="215"/>
                    <a:pt x="1457" y="219"/>
                    <a:pt x="1449" y="223"/>
                  </a:cubicBezTo>
                  <a:cubicBezTo>
                    <a:pt x="1448" y="223"/>
                    <a:pt x="1446" y="225"/>
                    <a:pt x="1448" y="226"/>
                  </a:cubicBezTo>
                  <a:cubicBezTo>
                    <a:pt x="1450" y="227"/>
                    <a:pt x="1454" y="226"/>
                    <a:pt x="1456" y="225"/>
                  </a:cubicBezTo>
                </a:path>
              </a:pathLst>
            </a:custGeom>
            <a:solidFill>
              <a:srgbClr val="231F2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4" name="path"/>
            <p:cNvSpPr/>
            <p:nvPr/>
          </p:nvSpPr>
          <p:spPr>
            <a:xfrm>
              <a:off x="1483466" y="669005"/>
              <a:ext cx="798260" cy="540128"/>
            </a:xfrm>
            <a:custGeom>
              <a:rect l="0" t="0" r="0" b="0"/>
              <a:pathLst>
                <a:path w="1257" h="850">
                  <a:moveTo>
                    <a:pt x="1224" y="320"/>
                  </a:moveTo>
                  <a:cubicBezTo>
                    <a:pt x="1184" y="254"/>
                    <a:pt x="1090" y="237"/>
                    <a:pt x="1012" y="209"/>
                  </a:cubicBezTo>
                  <a:cubicBezTo>
                    <a:pt x="941" y="186"/>
                    <a:pt x="876" y="160"/>
                    <a:pt x="800" y="147"/>
                  </a:cubicBezTo>
                  <a:cubicBezTo>
                    <a:pt x="763" y="142"/>
                    <a:pt x="512" y="78"/>
                    <a:pt x="466" y="67"/>
                  </a:cubicBezTo>
                  <a:cubicBezTo>
                    <a:pt x="430" y="59"/>
                    <a:pt x="402" y="40"/>
                    <a:pt x="371" y="30"/>
                  </a:cubicBezTo>
                  <a:cubicBezTo>
                    <a:pt x="346" y="25"/>
                    <a:pt x="320" y="30"/>
                    <a:pt x="298" y="25"/>
                  </a:cubicBezTo>
                  <a:cubicBezTo>
                    <a:pt x="252" y="15"/>
                    <a:pt x="232" y="-11"/>
                    <a:pt x="200" y="19"/>
                  </a:cubicBezTo>
                  <a:cubicBezTo>
                    <a:pt x="174" y="44"/>
                    <a:pt x="166" y="78"/>
                    <a:pt x="134" y="101"/>
                  </a:cubicBezTo>
                  <a:cubicBezTo>
                    <a:pt x="106" y="124"/>
                    <a:pt x="70" y="133"/>
                    <a:pt x="56" y="164"/>
                  </a:cubicBezTo>
                  <a:cubicBezTo>
                    <a:pt x="46" y="185"/>
                    <a:pt x="46" y="230"/>
                    <a:pt x="44" y="253"/>
                  </a:cubicBezTo>
                  <a:cubicBezTo>
                    <a:pt x="44" y="278"/>
                    <a:pt x="60" y="314"/>
                    <a:pt x="52" y="333"/>
                  </a:cubicBezTo>
                  <a:cubicBezTo>
                    <a:pt x="38" y="367"/>
                    <a:pt x="-25" y="367"/>
                    <a:pt x="22" y="415"/>
                  </a:cubicBezTo>
                  <a:cubicBezTo>
                    <a:pt x="66" y="459"/>
                    <a:pt x="180" y="464"/>
                    <a:pt x="238" y="491"/>
                  </a:cubicBezTo>
                  <a:cubicBezTo>
                    <a:pt x="287" y="513"/>
                    <a:pt x="396" y="576"/>
                    <a:pt x="409" y="583"/>
                  </a:cubicBezTo>
                  <a:cubicBezTo>
                    <a:pt x="467" y="613"/>
                    <a:pt x="526" y="645"/>
                    <a:pt x="587" y="671"/>
                  </a:cubicBezTo>
                  <a:cubicBezTo>
                    <a:pt x="632" y="687"/>
                    <a:pt x="679" y="679"/>
                    <a:pt x="722" y="691"/>
                  </a:cubicBezTo>
                  <a:cubicBezTo>
                    <a:pt x="781" y="707"/>
                    <a:pt x="783" y="763"/>
                    <a:pt x="818" y="798"/>
                  </a:cubicBezTo>
                  <a:cubicBezTo>
                    <a:pt x="880" y="871"/>
                    <a:pt x="1011" y="858"/>
                    <a:pt x="1062" y="773"/>
                  </a:cubicBezTo>
                  <a:cubicBezTo>
                    <a:pt x="1092" y="718"/>
                    <a:pt x="1102" y="629"/>
                    <a:pt x="1126" y="570"/>
                  </a:cubicBezTo>
                  <a:cubicBezTo>
                    <a:pt x="1163" y="463"/>
                    <a:pt x="1313" y="456"/>
                    <a:pt x="1224" y="320"/>
                  </a:cubicBezTo>
                </a:path>
              </a:pathLst>
            </a:custGeom>
            <a:solidFill>
              <a:srgbClr val="F2EAC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6" name="path"/>
            <p:cNvSpPr/>
            <p:nvPr/>
          </p:nvSpPr>
          <p:spPr>
            <a:xfrm>
              <a:off x="1479402" y="667258"/>
              <a:ext cx="805189" cy="543779"/>
            </a:xfrm>
            <a:custGeom>
              <a:rect l="0" t="0" r="0" b="0"/>
              <a:pathLst>
                <a:path w="1268" h="856">
                  <a:moveTo>
                    <a:pt x="1235" y="321"/>
                  </a:moveTo>
                  <a:cubicBezTo>
                    <a:pt x="1207" y="277"/>
                    <a:pt x="1160" y="256"/>
                    <a:pt x="1113" y="239"/>
                  </a:cubicBezTo>
                  <a:cubicBezTo>
                    <a:pt x="1055" y="217"/>
                    <a:pt x="995" y="200"/>
                    <a:pt x="937" y="180"/>
                  </a:cubicBezTo>
                  <a:cubicBezTo>
                    <a:pt x="856" y="153"/>
                    <a:pt x="770" y="139"/>
                    <a:pt x="687" y="119"/>
                  </a:cubicBezTo>
                  <a:cubicBezTo>
                    <a:pt x="617" y="102"/>
                    <a:pt x="547" y="83"/>
                    <a:pt x="477" y="67"/>
                  </a:cubicBezTo>
                  <a:cubicBezTo>
                    <a:pt x="447" y="60"/>
                    <a:pt x="421" y="47"/>
                    <a:pt x="394" y="35"/>
                  </a:cubicBezTo>
                  <a:cubicBezTo>
                    <a:pt x="361" y="21"/>
                    <a:pt x="326" y="30"/>
                    <a:pt x="293" y="21"/>
                  </a:cubicBezTo>
                  <a:cubicBezTo>
                    <a:pt x="274" y="15"/>
                    <a:pt x="257" y="5"/>
                    <a:pt x="237" y="5"/>
                  </a:cubicBezTo>
                  <a:cubicBezTo>
                    <a:pt x="220" y="3"/>
                    <a:pt x="206" y="15"/>
                    <a:pt x="196" y="27"/>
                  </a:cubicBezTo>
                  <a:cubicBezTo>
                    <a:pt x="176" y="45"/>
                    <a:pt x="165" y="72"/>
                    <a:pt x="147" y="93"/>
                  </a:cubicBezTo>
                  <a:cubicBezTo>
                    <a:pt x="126" y="116"/>
                    <a:pt x="95" y="125"/>
                    <a:pt x="72" y="146"/>
                  </a:cubicBezTo>
                  <a:cubicBezTo>
                    <a:pt x="55" y="160"/>
                    <a:pt x="52" y="180"/>
                    <a:pt x="49" y="200"/>
                  </a:cubicBezTo>
                  <a:cubicBezTo>
                    <a:pt x="47" y="225"/>
                    <a:pt x="42" y="250"/>
                    <a:pt x="47" y="275"/>
                  </a:cubicBezTo>
                  <a:cubicBezTo>
                    <a:pt x="52" y="300"/>
                    <a:pt x="65" y="327"/>
                    <a:pt x="45" y="349"/>
                  </a:cubicBezTo>
                  <a:cubicBezTo>
                    <a:pt x="34" y="359"/>
                    <a:pt x="16" y="365"/>
                    <a:pt x="7" y="378"/>
                  </a:cubicBezTo>
                  <a:cubicBezTo>
                    <a:pt x="-9" y="413"/>
                    <a:pt x="58" y="441"/>
                    <a:pt x="81" y="450"/>
                  </a:cubicBezTo>
                  <a:cubicBezTo>
                    <a:pt x="129" y="467"/>
                    <a:pt x="182" y="473"/>
                    <a:pt x="231" y="490"/>
                  </a:cubicBezTo>
                  <a:cubicBezTo>
                    <a:pt x="274" y="507"/>
                    <a:pt x="315" y="534"/>
                    <a:pt x="356" y="556"/>
                  </a:cubicBezTo>
                  <a:cubicBezTo>
                    <a:pt x="392" y="576"/>
                    <a:pt x="429" y="596"/>
                    <a:pt x="465" y="616"/>
                  </a:cubicBezTo>
                  <a:cubicBezTo>
                    <a:pt x="526" y="647"/>
                    <a:pt x="588" y="683"/>
                    <a:pt x="658" y="687"/>
                  </a:cubicBezTo>
                  <a:cubicBezTo>
                    <a:pt x="691" y="690"/>
                    <a:pt x="725" y="690"/>
                    <a:pt x="752" y="708"/>
                  </a:cubicBezTo>
                  <a:cubicBezTo>
                    <a:pt x="772" y="721"/>
                    <a:pt x="783" y="745"/>
                    <a:pt x="794" y="766"/>
                  </a:cubicBezTo>
                  <a:cubicBezTo>
                    <a:pt x="815" y="802"/>
                    <a:pt x="843" y="830"/>
                    <a:pt x="884" y="844"/>
                  </a:cubicBezTo>
                  <a:cubicBezTo>
                    <a:pt x="957" y="866"/>
                    <a:pt x="1044" y="832"/>
                    <a:pt x="1078" y="763"/>
                  </a:cubicBezTo>
                  <a:cubicBezTo>
                    <a:pt x="1102" y="715"/>
                    <a:pt x="1110" y="660"/>
                    <a:pt x="1124" y="609"/>
                  </a:cubicBezTo>
                  <a:cubicBezTo>
                    <a:pt x="1137" y="564"/>
                    <a:pt x="1156" y="529"/>
                    <a:pt x="1190" y="497"/>
                  </a:cubicBezTo>
                  <a:cubicBezTo>
                    <a:pt x="1213" y="475"/>
                    <a:pt x="1240" y="457"/>
                    <a:pt x="1255" y="427"/>
                  </a:cubicBezTo>
                  <a:cubicBezTo>
                    <a:pt x="1274" y="391"/>
                    <a:pt x="1254" y="351"/>
                    <a:pt x="1235" y="321"/>
                  </a:cubicBezTo>
                  <a:cubicBezTo>
                    <a:pt x="1233" y="318"/>
                    <a:pt x="1225" y="321"/>
                    <a:pt x="1226" y="323"/>
                  </a:cubicBezTo>
                  <a:cubicBezTo>
                    <a:pt x="1249" y="359"/>
                    <a:pt x="1266" y="401"/>
                    <a:pt x="1239" y="441"/>
                  </a:cubicBezTo>
                  <a:cubicBezTo>
                    <a:pt x="1219" y="471"/>
                    <a:pt x="1186" y="492"/>
                    <a:pt x="1161" y="517"/>
                  </a:cubicBezTo>
                  <a:cubicBezTo>
                    <a:pt x="1089" y="597"/>
                    <a:pt x="1117" y="726"/>
                    <a:pt x="1043" y="803"/>
                  </a:cubicBezTo>
                  <a:cubicBezTo>
                    <a:pt x="1002" y="845"/>
                    <a:pt x="936" y="856"/>
                    <a:pt x="882" y="836"/>
                  </a:cubicBezTo>
                  <a:cubicBezTo>
                    <a:pt x="831" y="818"/>
                    <a:pt x="814" y="774"/>
                    <a:pt x="787" y="733"/>
                  </a:cubicBezTo>
                  <a:cubicBezTo>
                    <a:pt x="752" y="681"/>
                    <a:pt x="694" y="686"/>
                    <a:pt x="638" y="680"/>
                  </a:cubicBezTo>
                  <a:cubicBezTo>
                    <a:pt x="601" y="677"/>
                    <a:pt x="567" y="658"/>
                    <a:pt x="534" y="643"/>
                  </a:cubicBezTo>
                  <a:cubicBezTo>
                    <a:pt x="500" y="626"/>
                    <a:pt x="467" y="609"/>
                    <a:pt x="433" y="591"/>
                  </a:cubicBezTo>
                  <a:cubicBezTo>
                    <a:pt x="398" y="572"/>
                    <a:pt x="364" y="553"/>
                    <a:pt x="329" y="533"/>
                  </a:cubicBezTo>
                  <a:cubicBezTo>
                    <a:pt x="291" y="512"/>
                    <a:pt x="253" y="490"/>
                    <a:pt x="211" y="477"/>
                  </a:cubicBezTo>
                  <a:cubicBezTo>
                    <a:pt x="161" y="463"/>
                    <a:pt x="108" y="458"/>
                    <a:pt x="61" y="434"/>
                  </a:cubicBezTo>
                  <a:cubicBezTo>
                    <a:pt x="42" y="426"/>
                    <a:pt x="11" y="406"/>
                    <a:pt x="14" y="383"/>
                  </a:cubicBezTo>
                  <a:cubicBezTo>
                    <a:pt x="17" y="369"/>
                    <a:pt x="42" y="357"/>
                    <a:pt x="53" y="347"/>
                  </a:cubicBezTo>
                  <a:cubicBezTo>
                    <a:pt x="67" y="335"/>
                    <a:pt x="66" y="317"/>
                    <a:pt x="62" y="300"/>
                  </a:cubicBezTo>
                  <a:cubicBezTo>
                    <a:pt x="60" y="286"/>
                    <a:pt x="57" y="274"/>
                    <a:pt x="54" y="260"/>
                  </a:cubicBezTo>
                  <a:cubicBezTo>
                    <a:pt x="52" y="246"/>
                    <a:pt x="57" y="227"/>
                    <a:pt x="58" y="213"/>
                  </a:cubicBezTo>
                  <a:cubicBezTo>
                    <a:pt x="60" y="183"/>
                    <a:pt x="64" y="158"/>
                    <a:pt x="88" y="139"/>
                  </a:cubicBezTo>
                  <a:cubicBezTo>
                    <a:pt x="110" y="122"/>
                    <a:pt x="135" y="112"/>
                    <a:pt x="155" y="92"/>
                  </a:cubicBezTo>
                  <a:cubicBezTo>
                    <a:pt x="175" y="73"/>
                    <a:pt x="185" y="47"/>
                    <a:pt x="204" y="26"/>
                  </a:cubicBezTo>
                  <a:cubicBezTo>
                    <a:pt x="233" y="-6"/>
                    <a:pt x="274" y="24"/>
                    <a:pt x="308" y="30"/>
                  </a:cubicBezTo>
                  <a:cubicBezTo>
                    <a:pt x="319" y="33"/>
                    <a:pt x="329" y="31"/>
                    <a:pt x="340" y="31"/>
                  </a:cubicBezTo>
                  <a:cubicBezTo>
                    <a:pt x="346" y="31"/>
                    <a:pt x="351" y="31"/>
                    <a:pt x="357" y="31"/>
                  </a:cubicBezTo>
                  <a:cubicBezTo>
                    <a:pt x="375" y="33"/>
                    <a:pt x="390" y="41"/>
                    <a:pt x="405" y="48"/>
                  </a:cubicBezTo>
                  <a:cubicBezTo>
                    <a:pt x="429" y="58"/>
                    <a:pt x="452" y="67"/>
                    <a:pt x="477" y="72"/>
                  </a:cubicBezTo>
                  <a:cubicBezTo>
                    <a:pt x="579" y="97"/>
                    <a:pt x="679" y="125"/>
                    <a:pt x="781" y="147"/>
                  </a:cubicBezTo>
                  <a:cubicBezTo>
                    <a:pt x="810" y="153"/>
                    <a:pt x="838" y="158"/>
                    <a:pt x="868" y="165"/>
                  </a:cubicBezTo>
                  <a:cubicBezTo>
                    <a:pt x="914" y="178"/>
                    <a:pt x="960" y="195"/>
                    <a:pt x="1007" y="209"/>
                  </a:cubicBezTo>
                  <a:cubicBezTo>
                    <a:pt x="1081" y="233"/>
                    <a:pt x="1181" y="253"/>
                    <a:pt x="1226" y="323"/>
                  </a:cubicBezTo>
                  <a:cubicBezTo>
                    <a:pt x="1227" y="325"/>
                    <a:pt x="1235" y="322"/>
                    <a:pt x="1235" y="321"/>
                  </a:cubicBezTo>
                </a:path>
              </a:pathLst>
            </a:custGeom>
            <a:solidFill>
              <a:srgbClr val="231F2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8" name="path"/>
            <p:cNvSpPr/>
            <p:nvPr/>
          </p:nvSpPr>
          <p:spPr>
            <a:xfrm>
              <a:off x="1525322" y="684276"/>
              <a:ext cx="735795" cy="513588"/>
            </a:xfrm>
            <a:custGeom>
              <a:rect l="0" t="0" r="0" b="0"/>
              <a:pathLst>
                <a:path w="1158" h="806">
                  <a:moveTo>
                    <a:pt x="184" y="0"/>
                  </a:moveTo>
                  <a:cubicBezTo>
                    <a:pt x="154" y="0"/>
                    <a:pt x="123" y="15"/>
                    <a:pt x="107" y="42"/>
                  </a:cubicBezTo>
                  <a:cubicBezTo>
                    <a:pt x="90" y="75"/>
                    <a:pt x="22" y="114"/>
                    <a:pt x="10" y="148"/>
                  </a:cubicBezTo>
                  <a:cubicBezTo>
                    <a:pt x="0" y="178"/>
                    <a:pt x="6" y="195"/>
                    <a:pt x="18" y="226"/>
                  </a:cubicBezTo>
                  <a:cubicBezTo>
                    <a:pt x="18" y="228"/>
                    <a:pt x="18" y="230"/>
                    <a:pt x="18" y="232"/>
                  </a:cubicBezTo>
                  <a:cubicBezTo>
                    <a:pt x="20" y="245"/>
                    <a:pt x="22" y="256"/>
                    <a:pt x="28" y="268"/>
                  </a:cubicBezTo>
                  <a:cubicBezTo>
                    <a:pt x="38" y="292"/>
                    <a:pt x="51" y="323"/>
                    <a:pt x="85" y="323"/>
                  </a:cubicBezTo>
                  <a:cubicBezTo>
                    <a:pt x="86" y="323"/>
                    <a:pt x="86" y="323"/>
                    <a:pt x="87" y="323"/>
                  </a:cubicBezTo>
                  <a:cubicBezTo>
                    <a:pt x="108" y="322"/>
                    <a:pt x="101" y="309"/>
                    <a:pt x="99" y="294"/>
                  </a:cubicBezTo>
                  <a:cubicBezTo>
                    <a:pt x="98" y="276"/>
                    <a:pt x="109" y="274"/>
                    <a:pt x="114" y="257"/>
                  </a:cubicBezTo>
                  <a:cubicBezTo>
                    <a:pt x="121" y="232"/>
                    <a:pt x="95" y="202"/>
                    <a:pt x="108" y="178"/>
                  </a:cubicBezTo>
                  <a:cubicBezTo>
                    <a:pt x="115" y="168"/>
                    <a:pt x="126" y="161"/>
                    <a:pt x="133" y="150"/>
                  </a:cubicBezTo>
                  <a:cubicBezTo>
                    <a:pt x="142" y="135"/>
                    <a:pt x="154" y="138"/>
                    <a:pt x="162" y="124"/>
                  </a:cubicBezTo>
                  <a:cubicBezTo>
                    <a:pt x="170" y="109"/>
                    <a:pt x="164" y="55"/>
                    <a:pt x="190" y="54"/>
                  </a:cubicBezTo>
                  <a:cubicBezTo>
                    <a:pt x="190" y="52"/>
                    <a:pt x="191" y="52"/>
                    <a:pt x="191" y="52"/>
                  </a:cubicBezTo>
                  <a:cubicBezTo>
                    <a:pt x="209" y="52"/>
                    <a:pt x="216" y="80"/>
                    <a:pt x="222" y="90"/>
                  </a:cubicBezTo>
                  <a:cubicBezTo>
                    <a:pt x="235" y="109"/>
                    <a:pt x="256" y="120"/>
                    <a:pt x="279" y="123"/>
                  </a:cubicBezTo>
                  <a:cubicBezTo>
                    <a:pt x="284" y="123"/>
                    <a:pt x="289" y="124"/>
                    <a:pt x="293" y="124"/>
                  </a:cubicBezTo>
                  <a:cubicBezTo>
                    <a:pt x="313" y="124"/>
                    <a:pt x="338" y="120"/>
                    <a:pt x="363" y="116"/>
                  </a:cubicBezTo>
                  <a:cubicBezTo>
                    <a:pt x="388" y="111"/>
                    <a:pt x="413" y="108"/>
                    <a:pt x="435" y="108"/>
                  </a:cubicBezTo>
                  <a:cubicBezTo>
                    <a:pt x="447" y="108"/>
                    <a:pt x="459" y="109"/>
                    <a:pt x="468" y="111"/>
                  </a:cubicBezTo>
                  <a:cubicBezTo>
                    <a:pt x="483" y="117"/>
                    <a:pt x="594" y="127"/>
                    <a:pt x="644" y="127"/>
                  </a:cubicBezTo>
                  <a:cubicBezTo>
                    <a:pt x="658" y="127"/>
                    <a:pt x="667" y="126"/>
                    <a:pt x="669" y="124"/>
                  </a:cubicBezTo>
                  <a:cubicBezTo>
                    <a:pt x="664" y="121"/>
                    <a:pt x="517" y="92"/>
                    <a:pt x="513" y="89"/>
                  </a:cubicBezTo>
                  <a:cubicBezTo>
                    <a:pt x="479" y="71"/>
                    <a:pt x="436" y="74"/>
                    <a:pt x="400" y="61"/>
                  </a:cubicBezTo>
                  <a:cubicBezTo>
                    <a:pt x="374" y="50"/>
                    <a:pt x="332" y="31"/>
                    <a:pt x="307" y="24"/>
                  </a:cubicBezTo>
                  <a:cubicBezTo>
                    <a:pt x="303" y="23"/>
                    <a:pt x="299" y="23"/>
                    <a:pt x="296" y="23"/>
                  </a:cubicBezTo>
                  <a:cubicBezTo>
                    <a:pt x="287" y="23"/>
                    <a:pt x="280" y="26"/>
                    <a:pt x="275" y="28"/>
                  </a:cubicBezTo>
                  <a:cubicBezTo>
                    <a:pt x="270" y="30"/>
                    <a:pt x="264" y="34"/>
                    <a:pt x="259" y="34"/>
                  </a:cubicBezTo>
                  <a:cubicBezTo>
                    <a:pt x="255" y="34"/>
                    <a:pt x="251" y="31"/>
                    <a:pt x="245" y="26"/>
                  </a:cubicBezTo>
                  <a:cubicBezTo>
                    <a:pt x="230" y="8"/>
                    <a:pt x="208" y="0"/>
                    <a:pt x="184" y="0"/>
                  </a:cubicBezTo>
                </a:path>
                <a:path w="1158" h="806">
                  <a:moveTo>
                    <a:pt x="1041" y="247"/>
                  </a:moveTo>
                  <a:cubicBezTo>
                    <a:pt x="1041" y="247"/>
                    <a:pt x="1040" y="247"/>
                    <a:pt x="1040" y="247"/>
                  </a:cubicBezTo>
                  <a:cubicBezTo>
                    <a:pt x="1001" y="248"/>
                    <a:pt x="1014" y="270"/>
                    <a:pt x="1016" y="297"/>
                  </a:cubicBezTo>
                  <a:cubicBezTo>
                    <a:pt x="1020" y="328"/>
                    <a:pt x="999" y="332"/>
                    <a:pt x="991" y="361"/>
                  </a:cubicBezTo>
                  <a:cubicBezTo>
                    <a:pt x="977" y="406"/>
                    <a:pt x="1022" y="458"/>
                    <a:pt x="998" y="498"/>
                  </a:cubicBezTo>
                  <a:cubicBezTo>
                    <a:pt x="986" y="516"/>
                    <a:pt x="966" y="529"/>
                    <a:pt x="954" y="548"/>
                  </a:cubicBezTo>
                  <a:cubicBezTo>
                    <a:pt x="938" y="572"/>
                    <a:pt x="917" y="568"/>
                    <a:pt x="903" y="591"/>
                  </a:cubicBezTo>
                  <a:cubicBezTo>
                    <a:pt x="886" y="618"/>
                    <a:pt x="897" y="712"/>
                    <a:pt x="851" y="715"/>
                  </a:cubicBezTo>
                  <a:cubicBezTo>
                    <a:pt x="850" y="715"/>
                    <a:pt x="850" y="715"/>
                    <a:pt x="849" y="715"/>
                  </a:cubicBezTo>
                  <a:cubicBezTo>
                    <a:pt x="818" y="715"/>
                    <a:pt x="807" y="668"/>
                    <a:pt x="796" y="651"/>
                  </a:cubicBezTo>
                  <a:cubicBezTo>
                    <a:pt x="774" y="618"/>
                    <a:pt x="737" y="597"/>
                    <a:pt x="695" y="591"/>
                  </a:cubicBezTo>
                  <a:cubicBezTo>
                    <a:pt x="609" y="580"/>
                    <a:pt x="528" y="562"/>
                    <a:pt x="442" y="531"/>
                  </a:cubicBezTo>
                  <a:cubicBezTo>
                    <a:pt x="408" y="520"/>
                    <a:pt x="245" y="459"/>
                    <a:pt x="212" y="444"/>
                  </a:cubicBezTo>
                  <a:cubicBezTo>
                    <a:pt x="203" y="458"/>
                    <a:pt x="257" y="492"/>
                    <a:pt x="314" y="531"/>
                  </a:cubicBezTo>
                  <a:cubicBezTo>
                    <a:pt x="324" y="536"/>
                    <a:pt x="333" y="541"/>
                    <a:pt x="344" y="546"/>
                  </a:cubicBezTo>
                  <a:cubicBezTo>
                    <a:pt x="402" y="577"/>
                    <a:pt x="460" y="609"/>
                    <a:pt x="522" y="633"/>
                  </a:cubicBezTo>
                  <a:cubicBezTo>
                    <a:pt x="566" y="651"/>
                    <a:pt x="613" y="641"/>
                    <a:pt x="657" y="654"/>
                  </a:cubicBezTo>
                  <a:cubicBezTo>
                    <a:pt x="715" y="669"/>
                    <a:pt x="719" y="726"/>
                    <a:pt x="754" y="761"/>
                  </a:cubicBezTo>
                  <a:cubicBezTo>
                    <a:pt x="781" y="793"/>
                    <a:pt x="821" y="808"/>
                    <a:pt x="863" y="808"/>
                  </a:cubicBezTo>
                  <a:cubicBezTo>
                    <a:pt x="916" y="808"/>
                    <a:pt x="970" y="784"/>
                    <a:pt x="998" y="736"/>
                  </a:cubicBezTo>
                  <a:cubicBezTo>
                    <a:pt x="1009" y="714"/>
                    <a:pt x="1018" y="688"/>
                    <a:pt x="1026" y="660"/>
                  </a:cubicBezTo>
                  <a:cubicBezTo>
                    <a:pt x="1035" y="618"/>
                    <a:pt x="1042" y="575"/>
                    <a:pt x="1060" y="537"/>
                  </a:cubicBezTo>
                  <a:cubicBezTo>
                    <a:pt x="1061" y="536"/>
                    <a:pt x="1061" y="534"/>
                    <a:pt x="1062" y="533"/>
                  </a:cubicBezTo>
                  <a:cubicBezTo>
                    <a:pt x="1080" y="479"/>
                    <a:pt x="1127" y="451"/>
                    <a:pt x="1158" y="418"/>
                  </a:cubicBezTo>
                  <a:cubicBezTo>
                    <a:pt x="1158" y="415"/>
                    <a:pt x="1158" y="410"/>
                    <a:pt x="1157" y="407"/>
                  </a:cubicBezTo>
                  <a:cubicBezTo>
                    <a:pt x="1155" y="385"/>
                    <a:pt x="1150" y="365"/>
                    <a:pt x="1141" y="344"/>
                  </a:cubicBezTo>
                  <a:cubicBezTo>
                    <a:pt x="1124" y="301"/>
                    <a:pt x="1102" y="247"/>
                    <a:pt x="1041" y="247"/>
                  </a:cubicBezTo>
                </a:path>
              </a:pathLst>
            </a:custGeom>
            <a:solidFill>
              <a:srgbClr val="EADEA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0" name="path"/>
            <p:cNvSpPr/>
            <p:nvPr/>
          </p:nvSpPr>
          <p:spPr>
            <a:xfrm>
              <a:off x="2177298" y="1025652"/>
              <a:ext cx="21335" cy="77723"/>
            </a:xfrm>
            <a:custGeom>
              <a:rect l="0" t="0" r="0" b="0"/>
              <a:pathLst>
                <a:path w="33" h="122">
                  <a:moveTo>
                    <a:pt x="33" y="0"/>
                  </a:moveTo>
                  <a:cubicBezTo>
                    <a:pt x="16" y="37"/>
                    <a:pt x="9" y="80"/>
                    <a:pt x="0" y="122"/>
                  </a:cubicBezTo>
                  <a:cubicBezTo>
                    <a:pt x="11" y="80"/>
                    <a:pt x="20" y="35"/>
                    <a:pt x="33" y="0"/>
                  </a:cubicBezTo>
                </a:path>
              </a:pathLst>
            </a:custGeom>
            <a:solidFill>
              <a:srgbClr val="221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2" name="path"/>
            <p:cNvSpPr/>
            <p:nvPr/>
          </p:nvSpPr>
          <p:spPr>
            <a:xfrm>
              <a:off x="1566174" y="1255776"/>
              <a:ext cx="304800" cy="62483"/>
            </a:xfrm>
            <a:custGeom>
              <a:rect l="0" t="0" r="0" b="0"/>
              <a:pathLst>
                <a:path w="480" h="98">
                  <a:moveTo>
                    <a:pt x="8" y="97"/>
                  </a:moveTo>
                  <a:cubicBezTo>
                    <a:pt x="25" y="94"/>
                    <a:pt x="38" y="90"/>
                    <a:pt x="53" y="83"/>
                  </a:cubicBezTo>
                  <a:cubicBezTo>
                    <a:pt x="111" y="56"/>
                    <a:pt x="162" y="46"/>
                    <a:pt x="226" y="44"/>
                  </a:cubicBezTo>
                  <a:cubicBezTo>
                    <a:pt x="303" y="42"/>
                    <a:pt x="378" y="35"/>
                    <a:pt x="452" y="14"/>
                  </a:cubicBezTo>
                  <a:cubicBezTo>
                    <a:pt x="458" y="11"/>
                    <a:pt x="457" y="7"/>
                    <a:pt x="451" y="9"/>
                  </a:cubicBezTo>
                  <a:cubicBezTo>
                    <a:pt x="360" y="36"/>
                    <a:pt x="268" y="35"/>
                    <a:pt x="174" y="42"/>
                  </a:cubicBezTo>
                  <a:cubicBezTo>
                    <a:pt x="150" y="43"/>
                    <a:pt x="126" y="48"/>
                    <a:pt x="103" y="53"/>
                  </a:cubicBezTo>
                  <a:cubicBezTo>
                    <a:pt x="69" y="60"/>
                    <a:pt x="46" y="87"/>
                    <a:pt x="9" y="92"/>
                  </a:cubicBezTo>
                  <a:cubicBezTo>
                    <a:pt x="4" y="92"/>
                    <a:pt x="0" y="98"/>
                    <a:pt x="8" y="97"/>
                  </a:cubicBezTo>
                </a:path>
                <a:path w="480" h="98">
                  <a:moveTo>
                    <a:pt x="467" y="4"/>
                  </a:moveTo>
                  <a:cubicBezTo>
                    <a:pt x="471" y="4"/>
                    <a:pt x="480" y="0"/>
                    <a:pt x="472" y="0"/>
                  </a:cubicBezTo>
                  <a:cubicBezTo>
                    <a:pt x="469" y="0"/>
                    <a:pt x="460" y="4"/>
                    <a:pt x="467" y="4"/>
                  </a:cubicBezTo>
                </a:path>
              </a:pathLst>
            </a:custGeom>
            <a:solidFill>
              <a:srgbClr val="231F2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4" name="path"/>
            <p:cNvSpPr/>
            <p:nvPr/>
          </p:nvSpPr>
          <p:spPr>
            <a:xfrm>
              <a:off x="656346" y="777096"/>
              <a:ext cx="1079390" cy="738388"/>
            </a:xfrm>
            <a:custGeom>
              <a:rect l="0" t="0" r="0" b="0"/>
              <a:pathLst>
                <a:path w="1699" h="1162">
                  <a:moveTo>
                    <a:pt x="1250" y="10"/>
                  </a:moveTo>
                  <a:cubicBezTo>
                    <a:pt x="1316" y="27"/>
                    <a:pt x="1362" y="37"/>
                    <a:pt x="1384" y="100"/>
                  </a:cubicBezTo>
                  <a:cubicBezTo>
                    <a:pt x="1390" y="126"/>
                    <a:pt x="1373" y="158"/>
                    <a:pt x="1384" y="185"/>
                  </a:cubicBezTo>
                  <a:cubicBezTo>
                    <a:pt x="1395" y="220"/>
                    <a:pt x="1413" y="229"/>
                    <a:pt x="1441" y="269"/>
                  </a:cubicBezTo>
                  <a:cubicBezTo>
                    <a:pt x="1513" y="354"/>
                    <a:pt x="1552" y="488"/>
                    <a:pt x="1568" y="587"/>
                  </a:cubicBezTo>
                  <a:cubicBezTo>
                    <a:pt x="1586" y="708"/>
                    <a:pt x="1586" y="801"/>
                    <a:pt x="1664" y="904"/>
                  </a:cubicBezTo>
                  <a:cubicBezTo>
                    <a:pt x="1775" y="1065"/>
                    <a:pt x="1552" y="1012"/>
                    <a:pt x="1429" y="1043"/>
                  </a:cubicBezTo>
                  <a:cubicBezTo>
                    <a:pt x="1350" y="1065"/>
                    <a:pt x="1312" y="1124"/>
                    <a:pt x="1216" y="1097"/>
                  </a:cubicBezTo>
                  <a:cubicBezTo>
                    <a:pt x="1183" y="1089"/>
                    <a:pt x="1144" y="1107"/>
                    <a:pt x="1107" y="1126"/>
                  </a:cubicBezTo>
                  <a:cubicBezTo>
                    <a:pt x="1063" y="1148"/>
                    <a:pt x="1020" y="1170"/>
                    <a:pt x="990" y="1148"/>
                  </a:cubicBezTo>
                  <a:cubicBezTo>
                    <a:pt x="855" y="1045"/>
                    <a:pt x="943" y="1193"/>
                    <a:pt x="0" y="97"/>
                  </a:cubicBezTo>
                  <a:cubicBezTo>
                    <a:pt x="0" y="97"/>
                    <a:pt x="1133" y="-21"/>
                    <a:pt x="1250" y="10"/>
                  </a:cubicBezTo>
                </a:path>
              </a:pathLst>
            </a:custGeom>
            <a:solidFill>
              <a:srgbClr val="B14A5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6" name="path"/>
            <p:cNvSpPr/>
            <p:nvPr/>
          </p:nvSpPr>
          <p:spPr>
            <a:xfrm>
              <a:off x="651774" y="777240"/>
              <a:ext cx="1085948" cy="739139"/>
            </a:xfrm>
            <a:custGeom>
              <a:rect l="0" t="0" r="0" b="0"/>
              <a:pathLst>
                <a:path w="1710" h="1163">
                  <a:moveTo>
                    <a:pt x="1252" y="11"/>
                  </a:moveTo>
                  <a:cubicBezTo>
                    <a:pt x="1301" y="24"/>
                    <a:pt x="1351" y="34"/>
                    <a:pt x="1378" y="82"/>
                  </a:cubicBezTo>
                  <a:cubicBezTo>
                    <a:pt x="1393" y="109"/>
                    <a:pt x="1382" y="135"/>
                    <a:pt x="1382" y="164"/>
                  </a:cubicBezTo>
                  <a:cubicBezTo>
                    <a:pt x="1381" y="189"/>
                    <a:pt x="1396" y="212"/>
                    <a:pt x="1411" y="231"/>
                  </a:cubicBezTo>
                  <a:cubicBezTo>
                    <a:pt x="1450" y="280"/>
                    <a:pt x="1486" y="328"/>
                    <a:pt x="1512" y="386"/>
                  </a:cubicBezTo>
                  <a:cubicBezTo>
                    <a:pt x="1535" y="440"/>
                    <a:pt x="1552" y="498"/>
                    <a:pt x="1564" y="557"/>
                  </a:cubicBezTo>
                  <a:cubicBezTo>
                    <a:pt x="1576" y="614"/>
                    <a:pt x="1579" y="673"/>
                    <a:pt x="1589" y="730"/>
                  </a:cubicBezTo>
                  <a:cubicBezTo>
                    <a:pt x="1601" y="788"/>
                    <a:pt x="1622" y="843"/>
                    <a:pt x="1656" y="892"/>
                  </a:cubicBezTo>
                  <a:cubicBezTo>
                    <a:pt x="1673" y="918"/>
                    <a:pt x="1709" y="960"/>
                    <a:pt x="1691" y="994"/>
                  </a:cubicBezTo>
                  <a:cubicBezTo>
                    <a:pt x="1676" y="1024"/>
                    <a:pt x="1621" y="1024"/>
                    <a:pt x="1593" y="1025"/>
                  </a:cubicBezTo>
                  <a:cubicBezTo>
                    <a:pt x="1554" y="1029"/>
                    <a:pt x="1514" y="1029"/>
                    <a:pt x="1475" y="1034"/>
                  </a:cubicBezTo>
                  <a:cubicBezTo>
                    <a:pt x="1432" y="1040"/>
                    <a:pt x="1396" y="1055"/>
                    <a:pt x="1359" y="1075"/>
                  </a:cubicBezTo>
                  <a:cubicBezTo>
                    <a:pt x="1329" y="1090"/>
                    <a:pt x="1301" y="1101"/>
                    <a:pt x="1268" y="1101"/>
                  </a:cubicBezTo>
                  <a:cubicBezTo>
                    <a:pt x="1244" y="1101"/>
                    <a:pt x="1220" y="1091"/>
                    <a:pt x="1196" y="1093"/>
                  </a:cubicBezTo>
                  <a:cubicBezTo>
                    <a:pt x="1156" y="1098"/>
                    <a:pt x="1120" y="1121"/>
                    <a:pt x="1084" y="1138"/>
                  </a:cubicBezTo>
                  <a:cubicBezTo>
                    <a:pt x="1052" y="1154"/>
                    <a:pt x="1021" y="1163"/>
                    <a:pt x="991" y="1140"/>
                  </a:cubicBezTo>
                  <a:cubicBezTo>
                    <a:pt x="985" y="1135"/>
                    <a:pt x="978" y="1132"/>
                    <a:pt x="972" y="1127"/>
                  </a:cubicBezTo>
                  <a:cubicBezTo>
                    <a:pt x="962" y="1120"/>
                    <a:pt x="951" y="1113"/>
                    <a:pt x="941" y="1106"/>
                  </a:cubicBezTo>
                  <a:cubicBezTo>
                    <a:pt x="853" y="1050"/>
                    <a:pt x="781" y="968"/>
                    <a:pt x="711" y="892"/>
                  </a:cubicBezTo>
                  <a:cubicBezTo>
                    <a:pt x="470" y="633"/>
                    <a:pt x="241" y="363"/>
                    <a:pt x="10" y="94"/>
                  </a:cubicBezTo>
                  <a:cubicBezTo>
                    <a:pt x="8" y="95"/>
                    <a:pt x="6" y="96"/>
                    <a:pt x="4" y="98"/>
                  </a:cubicBezTo>
                  <a:cubicBezTo>
                    <a:pt x="226" y="74"/>
                    <a:pt x="448" y="54"/>
                    <a:pt x="670" y="36"/>
                  </a:cubicBezTo>
                  <a:cubicBezTo>
                    <a:pt x="793" y="25"/>
                    <a:pt x="915" y="16"/>
                    <a:pt x="1038" y="10"/>
                  </a:cubicBezTo>
                  <a:cubicBezTo>
                    <a:pt x="1084" y="8"/>
                    <a:pt x="1129" y="5"/>
                    <a:pt x="1175" y="5"/>
                  </a:cubicBezTo>
                  <a:cubicBezTo>
                    <a:pt x="1178" y="5"/>
                    <a:pt x="1182" y="5"/>
                    <a:pt x="1185" y="5"/>
                  </a:cubicBezTo>
                  <a:cubicBezTo>
                    <a:pt x="1208" y="5"/>
                    <a:pt x="1231" y="5"/>
                    <a:pt x="1252" y="11"/>
                  </a:cubicBezTo>
                  <a:cubicBezTo>
                    <a:pt x="1254" y="11"/>
                    <a:pt x="1263" y="8"/>
                    <a:pt x="1259" y="8"/>
                  </a:cubicBezTo>
                  <a:cubicBezTo>
                    <a:pt x="1229" y="0"/>
                    <a:pt x="1194" y="2"/>
                    <a:pt x="1162" y="2"/>
                  </a:cubicBezTo>
                  <a:cubicBezTo>
                    <a:pt x="1102" y="3"/>
                    <a:pt x="1044" y="5"/>
                    <a:pt x="985" y="9"/>
                  </a:cubicBezTo>
                  <a:cubicBezTo>
                    <a:pt x="827" y="18"/>
                    <a:pt x="670" y="31"/>
                    <a:pt x="513" y="45"/>
                  </a:cubicBezTo>
                  <a:cubicBezTo>
                    <a:pt x="345" y="60"/>
                    <a:pt x="176" y="77"/>
                    <a:pt x="8" y="94"/>
                  </a:cubicBezTo>
                  <a:cubicBezTo>
                    <a:pt x="6" y="94"/>
                    <a:pt x="0" y="95"/>
                    <a:pt x="2" y="98"/>
                  </a:cubicBezTo>
                  <a:cubicBezTo>
                    <a:pt x="246" y="382"/>
                    <a:pt x="489" y="670"/>
                    <a:pt x="748" y="943"/>
                  </a:cubicBezTo>
                  <a:cubicBezTo>
                    <a:pt x="808" y="1007"/>
                    <a:pt x="870" y="1070"/>
                    <a:pt x="945" y="1118"/>
                  </a:cubicBezTo>
                  <a:cubicBezTo>
                    <a:pt x="957" y="1126"/>
                    <a:pt x="969" y="1133"/>
                    <a:pt x="980" y="1141"/>
                  </a:cubicBezTo>
                  <a:cubicBezTo>
                    <a:pt x="993" y="1152"/>
                    <a:pt x="1006" y="1161"/>
                    <a:pt x="1025" y="1160"/>
                  </a:cubicBezTo>
                  <a:cubicBezTo>
                    <a:pt x="1064" y="1158"/>
                    <a:pt x="1098" y="1135"/>
                    <a:pt x="1130" y="1119"/>
                  </a:cubicBezTo>
                  <a:cubicBezTo>
                    <a:pt x="1155" y="1107"/>
                    <a:pt x="1182" y="1096"/>
                    <a:pt x="1210" y="1097"/>
                  </a:cubicBezTo>
                  <a:cubicBezTo>
                    <a:pt x="1235" y="1099"/>
                    <a:pt x="1258" y="1108"/>
                    <a:pt x="1284" y="1105"/>
                  </a:cubicBezTo>
                  <a:cubicBezTo>
                    <a:pt x="1330" y="1098"/>
                    <a:pt x="1369" y="1071"/>
                    <a:pt x="1411" y="1052"/>
                  </a:cubicBezTo>
                  <a:cubicBezTo>
                    <a:pt x="1486" y="1021"/>
                    <a:pt x="1571" y="1040"/>
                    <a:pt x="1650" y="1022"/>
                  </a:cubicBezTo>
                  <a:cubicBezTo>
                    <a:pt x="1670" y="1017"/>
                    <a:pt x="1693" y="1009"/>
                    <a:pt x="1701" y="988"/>
                  </a:cubicBezTo>
                  <a:cubicBezTo>
                    <a:pt x="1715" y="955"/>
                    <a:pt x="1681" y="913"/>
                    <a:pt x="1664" y="890"/>
                  </a:cubicBezTo>
                  <a:cubicBezTo>
                    <a:pt x="1593" y="789"/>
                    <a:pt x="1596" y="670"/>
                    <a:pt x="1573" y="555"/>
                  </a:cubicBezTo>
                  <a:cubicBezTo>
                    <a:pt x="1561" y="496"/>
                    <a:pt x="1544" y="439"/>
                    <a:pt x="1520" y="384"/>
                  </a:cubicBezTo>
                  <a:cubicBezTo>
                    <a:pt x="1497" y="329"/>
                    <a:pt x="1464" y="282"/>
                    <a:pt x="1426" y="237"/>
                  </a:cubicBezTo>
                  <a:cubicBezTo>
                    <a:pt x="1410" y="216"/>
                    <a:pt x="1396" y="196"/>
                    <a:pt x="1391" y="169"/>
                  </a:cubicBezTo>
                  <a:cubicBezTo>
                    <a:pt x="1385" y="136"/>
                    <a:pt x="1402" y="112"/>
                    <a:pt x="1386" y="80"/>
                  </a:cubicBezTo>
                  <a:cubicBezTo>
                    <a:pt x="1368" y="39"/>
                    <a:pt x="1326" y="25"/>
                    <a:pt x="1285" y="13"/>
                  </a:cubicBezTo>
                  <a:cubicBezTo>
                    <a:pt x="1276" y="11"/>
                    <a:pt x="1267" y="10"/>
                    <a:pt x="1259" y="8"/>
                  </a:cubicBezTo>
                  <a:cubicBezTo>
                    <a:pt x="1257" y="6"/>
                    <a:pt x="1250" y="10"/>
                    <a:pt x="1252" y="11"/>
                  </a:cubicBezTo>
                </a:path>
              </a:pathLst>
            </a:custGeom>
            <a:solidFill>
              <a:srgbClr val="231F2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8" name="path"/>
            <p:cNvSpPr/>
            <p:nvPr/>
          </p:nvSpPr>
          <p:spPr>
            <a:xfrm>
              <a:off x="1116339" y="786383"/>
              <a:ext cx="540496" cy="629412"/>
            </a:xfrm>
            <a:custGeom>
              <a:rect l="0" t="0" r="0" b="0"/>
              <a:pathLst>
                <a:path w="851" h="991">
                  <a:moveTo>
                    <a:pt x="26" y="367"/>
                  </a:moveTo>
                  <a:cubicBezTo>
                    <a:pt x="24" y="367"/>
                    <a:pt x="23" y="367"/>
                    <a:pt x="22" y="368"/>
                  </a:cubicBezTo>
                  <a:cubicBezTo>
                    <a:pt x="27" y="369"/>
                    <a:pt x="27" y="369"/>
                    <a:pt x="27" y="369"/>
                  </a:cubicBezTo>
                  <a:cubicBezTo>
                    <a:pt x="27" y="368"/>
                    <a:pt x="26" y="368"/>
                    <a:pt x="26" y="367"/>
                  </a:cubicBezTo>
                  <a:moveTo>
                    <a:pt x="412" y="711"/>
                  </a:moveTo>
                  <a:cubicBezTo>
                    <a:pt x="412" y="711"/>
                    <a:pt x="409" y="710"/>
                    <a:pt x="410" y="708"/>
                  </a:cubicBezTo>
                  <a:cubicBezTo>
                    <a:pt x="478" y="542"/>
                    <a:pt x="397" y="344"/>
                    <a:pt x="206" y="292"/>
                  </a:cubicBezTo>
                  <a:cubicBezTo>
                    <a:pt x="200" y="291"/>
                    <a:pt x="206" y="285"/>
                    <a:pt x="209" y="285"/>
                  </a:cubicBezTo>
                  <a:cubicBezTo>
                    <a:pt x="210" y="285"/>
                    <a:pt x="210" y="286"/>
                    <a:pt x="210" y="286"/>
                  </a:cubicBezTo>
                  <a:cubicBezTo>
                    <a:pt x="404" y="338"/>
                    <a:pt x="490" y="537"/>
                    <a:pt x="420" y="708"/>
                  </a:cubicBezTo>
                  <a:cubicBezTo>
                    <a:pt x="420" y="709"/>
                    <a:pt x="416" y="711"/>
                    <a:pt x="412" y="711"/>
                  </a:cubicBezTo>
                  <a:moveTo>
                    <a:pt x="158" y="19"/>
                  </a:moveTo>
                  <a:cubicBezTo>
                    <a:pt x="124" y="19"/>
                    <a:pt x="91" y="25"/>
                    <a:pt x="57" y="30"/>
                  </a:cubicBezTo>
                  <a:cubicBezTo>
                    <a:pt x="-1" y="42"/>
                    <a:pt x="32" y="99"/>
                    <a:pt x="56" y="133"/>
                  </a:cubicBezTo>
                  <a:cubicBezTo>
                    <a:pt x="84" y="173"/>
                    <a:pt x="133" y="198"/>
                    <a:pt x="111" y="251"/>
                  </a:cubicBezTo>
                  <a:cubicBezTo>
                    <a:pt x="99" y="282"/>
                    <a:pt x="83" y="292"/>
                    <a:pt x="54" y="308"/>
                  </a:cubicBezTo>
                  <a:cubicBezTo>
                    <a:pt x="37" y="318"/>
                    <a:pt x="1" y="334"/>
                    <a:pt x="5" y="356"/>
                  </a:cubicBezTo>
                  <a:cubicBezTo>
                    <a:pt x="13" y="360"/>
                    <a:pt x="21" y="362"/>
                    <a:pt x="26" y="367"/>
                  </a:cubicBezTo>
                  <a:cubicBezTo>
                    <a:pt x="32" y="367"/>
                    <a:pt x="36" y="367"/>
                    <a:pt x="42" y="367"/>
                  </a:cubicBezTo>
                  <a:cubicBezTo>
                    <a:pt x="124" y="367"/>
                    <a:pt x="213" y="396"/>
                    <a:pt x="279" y="435"/>
                  </a:cubicBezTo>
                  <a:cubicBezTo>
                    <a:pt x="332" y="465"/>
                    <a:pt x="348" y="518"/>
                    <a:pt x="353" y="574"/>
                  </a:cubicBezTo>
                  <a:cubicBezTo>
                    <a:pt x="355" y="615"/>
                    <a:pt x="352" y="664"/>
                    <a:pt x="345" y="704"/>
                  </a:cubicBezTo>
                  <a:cubicBezTo>
                    <a:pt x="340" y="732"/>
                    <a:pt x="333" y="780"/>
                    <a:pt x="342" y="808"/>
                  </a:cubicBezTo>
                  <a:cubicBezTo>
                    <a:pt x="499" y="791"/>
                    <a:pt x="496" y="629"/>
                    <a:pt x="473" y="518"/>
                  </a:cubicBezTo>
                  <a:cubicBezTo>
                    <a:pt x="465" y="471"/>
                    <a:pt x="480" y="425"/>
                    <a:pt x="465" y="380"/>
                  </a:cubicBezTo>
                  <a:cubicBezTo>
                    <a:pt x="465" y="379"/>
                    <a:pt x="465" y="379"/>
                    <a:pt x="465" y="377"/>
                  </a:cubicBezTo>
                  <a:cubicBezTo>
                    <a:pt x="464" y="377"/>
                    <a:pt x="464" y="377"/>
                    <a:pt x="463" y="377"/>
                  </a:cubicBezTo>
                  <a:cubicBezTo>
                    <a:pt x="448" y="353"/>
                    <a:pt x="432" y="329"/>
                    <a:pt x="416" y="306"/>
                  </a:cubicBezTo>
                  <a:cubicBezTo>
                    <a:pt x="394" y="283"/>
                    <a:pt x="372" y="261"/>
                    <a:pt x="358" y="235"/>
                  </a:cubicBezTo>
                  <a:cubicBezTo>
                    <a:pt x="354" y="229"/>
                    <a:pt x="352" y="224"/>
                    <a:pt x="348" y="220"/>
                  </a:cubicBezTo>
                  <a:cubicBezTo>
                    <a:pt x="284" y="144"/>
                    <a:pt x="208" y="78"/>
                    <a:pt x="110" y="40"/>
                  </a:cubicBezTo>
                  <a:cubicBezTo>
                    <a:pt x="108" y="40"/>
                    <a:pt x="115" y="35"/>
                    <a:pt x="117" y="35"/>
                  </a:cubicBezTo>
                  <a:cubicBezTo>
                    <a:pt x="118" y="35"/>
                    <a:pt x="118" y="35"/>
                    <a:pt x="118" y="35"/>
                  </a:cubicBezTo>
                  <a:cubicBezTo>
                    <a:pt x="202" y="68"/>
                    <a:pt x="269" y="119"/>
                    <a:pt x="326" y="181"/>
                  </a:cubicBezTo>
                  <a:cubicBezTo>
                    <a:pt x="300" y="136"/>
                    <a:pt x="272" y="92"/>
                    <a:pt x="234" y="56"/>
                  </a:cubicBezTo>
                  <a:cubicBezTo>
                    <a:pt x="207" y="32"/>
                    <a:pt x="201" y="19"/>
                    <a:pt x="161" y="19"/>
                  </a:cubicBezTo>
                  <a:cubicBezTo>
                    <a:pt x="160" y="19"/>
                    <a:pt x="159" y="19"/>
                    <a:pt x="158" y="19"/>
                  </a:cubicBezTo>
                </a:path>
                <a:path w="851" h="991">
                  <a:moveTo>
                    <a:pt x="282" y="0"/>
                  </a:moveTo>
                  <a:cubicBezTo>
                    <a:pt x="277" y="0"/>
                    <a:pt x="271" y="1"/>
                    <a:pt x="264" y="2"/>
                  </a:cubicBezTo>
                  <a:cubicBezTo>
                    <a:pt x="262" y="11"/>
                    <a:pt x="262" y="22"/>
                    <a:pt x="262" y="31"/>
                  </a:cubicBezTo>
                  <a:cubicBezTo>
                    <a:pt x="264" y="28"/>
                    <a:pt x="264" y="28"/>
                    <a:pt x="264" y="28"/>
                  </a:cubicBezTo>
                  <a:cubicBezTo>
                    <a:pt x="257" y="75"/>
                    <a:pt x="306" y="119"/>
                    <a:pt x="339" y="148"/>
                  </a:cubicBezTo>
                  <a:cubicBezTo>
                    <a:pt x="377" y="182"/>
                    <a:pt x="416" y="217"/>
                    <a:pt x="445" y="256"/>
                  </a:cubicBezTo>
                  <a:cubicBezTo>
                    <a:pt x="473" y="292"/>
                    <a:pt x="497" y="335"/>
                    <a:pt x="505" y="380"/>
                  </a:cubicBezTo>
                  <a:cubicBezTo>
                    <a:pt x="513" y="426"/>
                    <a:pt x="542" y="455"/>
                    <a:pt x="556" y="500"/>
                  </a:cubicBezTo>
                  <a:cubicBezTo>
                    <a:pt x="570" y="549"/>
                    <a:pt x="578" y="603"/>
                    <a:pt x="574" y="652"/>
                  </a:cubicBezTo>
                  <a:cubicBezTo>
                    <a:pt x="571" y="694"/>
                    <a:pt x="564" y="735"/>
                    <a:pt x="562" y="777"/>
                  </a:cubicBezTo>
                  <a:cubicBezTo>
                    <a:pt x="562" y="809"/>
                    <a:pt x="565" y="876"/>
                    <a:pt x="612" y="876"/>
                  </a:cubicBezTo>
                  <a:cubicBezTo>
                    <a:pt x="617" y="876"/>
                    <a:pt x="621" y="874"/>
                    <a:pt x="627" y="873"/>
                  </a:cubicBezTo>
                  <a:cubicBezTo>
                    <a:pt x="674" y="862"/>
                    <a:pt x="654" y="730"/>
                    <a:pt x="648" y="692"/>
                  </a:cubicBezTo>
                  <a:cubicBezTo>
                    <a:pt x="645" y="668"/>
                    <a:pt x="633" y="645"/>
                    <a:pt x="636" y="621"/>
                  </a:cubicBezTo>
                  <a:cubicBezTo>
                    <a:pt x="637" y="598"/>
                    <a:pt x="648" y="575"/>
                    <a:pt x="656" y="552"/>
                  </a:cubicBezTo>
                  <a:cubicBezTo>
                    <a:pt x="672" y="493"/>
                    <a:pt x="665" y="447"/>
                    <a:pt x="647" y="390"/>
                  </a:cubicBezTo>
                  <a:cubicBezTo>
                    <a:pt x="632" y="339"/>
                    <a:pt x="605" y="297"/>
                    <a:pt x="582" y="253"/>
                  </a:cubicBezTo>
                  <a:cubicBezTo>
                    <a:pt x="607" y="349"/>
                    <a:pt x="668" y="440"/>
                    <a:pt x="646" y="539"/>
                  </a:cubicBezTo>
                  <a:cubicBezTo>
                    <a:pt x="630" y="613"/>
                    <a:pt x="558" y="748"/>
                    <a:pt x="622" y="814"/>
                  </a:cubicBezTo>
                  <a:cubicBezTo>
                    <a:pt x="625" y="816"/>
                    <a:pt x="620" y="819"/>
                    <a:pt x="617" y="819"/>
                  </a:cubicBezTo>
                  <a:cubicBezTo>
                    <a:pt x="616" y="819"/>
                    <a:pt x="614" y="819"/>
                    <a:pt x="614" y="818"/>
                  </a:cubicBezTo>
                  <a:cubicBezTo>
                    <a:pt x="548" y="753"/>
                    <a:pt x="617" y="626"/>
                    <a:pt x="633" y="552"/>
                  </a:cubicBezTo>
                  <a:cubicBezTo>
                    <a:pt x="660" y="434"/>
                    <a:pt x="577" y="330"/>
                    <a:pt x="565" y="214"/>
                  </a:cubicBezTo>
                  <a:cubicBezTo>
                    <a:pt x="558" y="195"/>
                    <a:pt x="553" y="178"/>
                    <a:pt x="536" y="164"/>
                  </a:cubicBezTo>
                  <a:cubicBezTo>
                    <a:pt x="511" y="144"/>
                    <a:pt x="482" y="158"/>
                    <a:pt x="456" y="144"/>
                  </a:cubicBezTo>
                  <a:cubicBezTo>
                    <a:pt x="419" y="125"/>
                    <a:pt x="388" y="87"/>
                    <a:pt x="360" y="59"/>
                  </a:cubicBezTo>
                  <a:cubicBezTo>
                    <a:pt x="348" y="48"/>
                    <a:pt x="339" y="35"/>
                    <a:pt x="330" y="24"/>
                  </a:cubicBezTo>
                  <a:cubicBezTo>
                    <a:pt x="360" y="93"/>
                    <a:pt x="425" y="137"/>
                    <a:pt x="481" y="190"/>
                  </a:cubicBezTo>
                  <a:cubicBezTo>
                    <a:pt x="540" y="247"/>
                    <a:pt x="567" y="308"/>
                    <a:pt x="553" y="386"/>
                  </a:cubicBezTo>
                  <a:cubicBezTo>
                    <a:pt x="553" y="388"/>
                    <a:pt x="548" y="391"/>
                    <a:pt x="546" y="391"/>
                  </a:cubicBezTo>
                  <a:cubicBezTo>
                    <a:pt x="545" y="391"/>
                    <a:pt x="544" y="390"/>
                    <a:pt x="544" y="390"/>
                  </a:cubicBezTo>
                  <a:cubicBezTo>
                    <a:pt x="561" y="294"/>
                    <a:pt x="516" y="230"/>
                    <a:pt x="442" y="167"/>
                  </a:cubicBezTo>
                  <a:cubicBezTo>
                    <a:pt x="387" y="121"/>
                    <a:pt x="336" y="76"/>
                    <a:pt x="312" y="9"/>
                  </a:cubicBezTo>
                  <a:cubicBezTo>
                    <a:pt x="304" y="3"/>
                    <a:pt x="293" y="0"/>
                    <a:pt x="282" y="0"/>
                  </a:cubicBezTo>
                </a:path>
                <a:path w="851" h="991">
                  <a:moveTo>
                    <a:pt x="697" y="364"/>
                  </a:moveTo>
                  <a:cubicBezTo>
                    <a:pt x="695" y="364"/>
                    <a:pt x="692" y="366"/>
                    <a:pt x="689" y="368"/>
                  </a:cubicBezTo>
                  <a:cubicBezTo>
                    <a:pt x="710" y="465"/>
                    <a:pt x="689" y="566"/>
                    <a:pt x="707" y="664"/>
                  </a:cubicBezTo>
                  <a:cubicBezTo>
                    <a:pt x="715" y="708"/>
                    <a:pt x="725" y="754"/>
                    <a:pt x="737" y="796"/>
                  </a:cubicBezTo>
                  <a:cubicBezTo>
                    <a:pt x="746" y="827"/>
                    <a:pt x="759" y="866"/>
                    <a:pt x="756" y="897"/>
                  </a:cubicBezTo>
                  <a:cubicBezTo>
                    <a:pt x="753" y="920"/>
                    <a:pt x="734" y="945"/>
                    <a:pt x="737" y="970"/>
                  </a:cubicBezTo>
                  <a:cubicBezTo>
                    <a:pt x="740" y="987"/>
                    <a:pt x="738" y="984"/>
                    <a:pt x="759" y="987"/>
                  </a:cubicBezTo>
                  <a:cubicBezTo>
                    <a:pt x="768" y="988"/>
                    <a:pt x="781" y="991"/>
                    <a:pt x="792" y="991"/>
                  </a:cubicBezTo>
                  <a:cubicBezTo>
                    <a:pt x="796" y="991"/>
                    <a:pt x="801" y="990"/>
                    <a:pt x="803" y="990"/>
                  </a:cubicBezTo>
                  <a:cubicBezTo>
                    <a:pt x="825" y="983"/>
                    <a:pt x="844" y="950"/>
                    <a:pt x="845" y="930"/>
                  </a:cubicBezTo>
                  <a:cubicBezTo>
                    <a:pt x="852" y="869"/>
                    <a:pt x="812" y="818"/>
                    <a:pt x="794" y="766"/>
                  </a:cubicBezTo>
                  <a:cubicBezTo>
                    <a:pt x="776" y="710"/>
                    <a:pt x="771" y="649"/>
                    <a:pt x="753" y="593"/>
                  </a:cubicBezTo>
                  <a:cubicBezTo>
                    <a:pt x="753" y="592"/>
                    <a:pt x="753" y="591"/>
                    <a:pt x="753" y="590"/>
                  </a:cubicBezTo>
                  <a:cubicBezTo>
                    <a:pt x="755" y="638"/>
                    <a:pt x="761" y="686"/>
                    <a:pt x="778" y="732"/>
                  </a:cubicBezTo>
                  <a:cubicBezTo>
                    <a:pt x="805" y="802"/>
                    <a:pt x="847" y="883"/>
                    <a:pt x="808" y="956"/>
                  </a:cubicBezTo>
                  <a:cubicBezTo>
                    <a:pt x="807" y="957"/>
                    <a:pt x="803" y="958"/>
                    <a:pt x="800" y="958"/>
                  </a:cubicBezTo>
                  <a:cubicBezTo>
                    <a:pt x="799" y="958"/>
                    <a:pt x="799" y="958"/>
                    <a:pt x="799" y="957"/>
                  </a:cubicBezTo>
                  <a:cubicBezTo>
                    <a:pt x="846" y="870"/>
                    <a:pt x="776" y="781"/>
                    <a:pt x="756" y="696"/>
                  </a:cubicBezTo>
                  <a:cubicBezTo>
                    <a:pt x="744" y="648"/>
                    <a:pt x="743" y="598"/>
                    <a:pt x="743" y="549"/>
                  </a:cubicBezTo>
                  <a:cubicBezTo>
                    <a:pt x="736" y="518"/>
                    <a:pt x="732" y="488"/>
                    <a:pt x="732" y="457"/>
                  </a:cubicBezTo>
                  <a:cubicBezTo>
                    <a:pt x="730" y="443"/>
                    <a:pt x="719" y="364"/>
                    <a:pt x="697" y="364"/>
                  </a:cubicBezTo>
                </a:path>
              </a:pathLst>
            </a:custGeom>
            <a:solidFill>
              <a:srgbClr val="A43D4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0" name="path"/>
            <p:cNvSpPr/>
            <p:nvPr/>
          </p:nvSpPr>
          <p:spPr>
            <a:xfrm>
              <a:off x="1473210" y="894588"/>
              <a:ext cx="13715" cy="51816"/>
            </a:xfrm>
            <a:custGeom>
              <a:rect l="0" t="0" r="0" b="0"/>
              <a:pathLst>
                <a:path w="21" h="81">
                  <a:moveTo>
                    <a:pt x="8" y="0"/>
                  </a:moveTo>
                  <a:cubicBezTo>
                    <a:pt x="5" y="0"/>
                    <a:pt x="1" y="2"/>
                    <a:pt x="1" y="4"/>
                  </a:cubicBezTo>
                  <a:cubicBezTo>
                    <a:pt x="0" y="17"/>
                    <a:pt x="1" y="30"/>
                    <a:pt x="2" y="43"/>
                  </a:cubicBezTo>
                  <a:cubicBezTo>
                    <a:pt x="3" y="46"/>
                    <a:pt x="5" y="50"/>
                    <a:pt x="6" y="52"/>
                  </a:cubicBezTo>
                  <a:cubicBezTo>
                    <a:pt x="11" y="63"/>
                    <a:pt x="16" y="72"/>
                    <a:pt x="21" y="81"/>
                  </a:cubicBezTo>
                  <a:cubicBezTo>
                    <a:pt x="13" y="54"/>
                    <a:pt x="10" y="29"/>
                    <a:pt x="11" y="2"/>
                  </a:cubicBezTo>
                  <a:cubicBezTo>
                    <a:pt x="11" y="1"/>
                    <a:pt x="10" y="0"/>
                    <a:pt x="8" y="0"/>
                  </a:cubicBezTo>
                </a:path>
              </a:pathLst>
            </a:custGeom>
            <a:solidFill>
              <a:srgbClr val="801A2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2" name="path"/>
            <p:cNvSpPr/>
            <p:nvPr/>
          </p:nvSpPr>
          <p:spPr>
            <a:xfrm>
              <a:off x="1471304" y="922020"/>
              <a:ext cx="60686" cy="384048"/>
            </a:xfrm>
            <a:custGeom>
              <a:rect l="0" t="0" r="0" b="0"/>
              <a:pathLst>
                <a:path w="95" h="604">
                  <a:moveTo>
                    <a:pt x="5" y="0"/>
                  </a:moveTo>
                  <a:cubicBezTo>
                    <a:pt x="16" y="115"/>
                    <a:pt x="100" y="220"/>
                    <a:pt x="73" y="337"/>
                  </a:cubicBezTo>
                  <a:cubicBezTo>
                    <a:pt x="56" y="411"/>
                    <a:pt x="-11" y="538"/>
                    <a:pt x="54" y="603"/>
                  </a:cubicBezTo>
                  <a:cubicBezTo>
                    <a:pt x="54" y="604"/>
                    <a:pt x="55" y="604"/>
                    <a:pt x="56" y="604"/>
                  </a:cubicBezTo>
                  <a:cubicBezTo>
                    <a:pt x="60" y="604"/>
                    <a:pt x="65" y="601"/>
                    <a:pt x="62" y="598"/>
                  </a:cubicBezTo>
                  <a:cubicBezTo>
                    <a:pt x="-1" y="533"/>
                    <a:pt x="69" y="398"/>
                    <a:pt x="86" y="325"/>
                  </a:cubicBezTo>
                  <a:cubicBezTo>
                    <a:pt x="108" y="225"/>
                    <a:pt x="47" y="134"/>
                    <a:pt x="22" y="38"/>
                  </a:cubicBezTo>
                  <a:cubicBezTo>
                    <a:pt x="18" y="29"/>
                    <a:pt x="13" y="19"/>
                    <a:pt x="8" y="9"/>
                  </a:cubicBezTo>
                  <a:cubicBezTo>
                    <a:pt x="7" y="6"/>
                    <a:pt x="6" y="3"/>
                    <a:pt x="5" y="0"/>
                  </a:cubicBezTo>
                </a:path>
              </a:pathLst>
            </a:custGeom>
            <a:solidFill>
              <a:srgbClr val="77162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4" name="path"/>
            <p:cNvSpPr/>
            <p:nvPr/>
          </p:nvSpPr>
          <p:spPr>
            <a:xfrm>
              <a:off x="1582938" y="1039368"/>
              <a:ext cx="12191" cy="121919"/>
            </a:xfrm>
            <a:custGeom>
              <a:rect l="0" t="0" r="0" b="0"/>
              <a:pathLst>
                <a:path w="19" h="191">
                  <a:moveTo>
                    <a:pt x="8" y="0"/>
                  </a:moveTo>
                  <a:cubicBezTo>
                    <a:pt x="6" y="0"/>
                    <a:pt x="0" y="2"/>
                    <a:pt x="1" y="4"/>
                  </a:cubicBezTo>
                  <a:cubicBezTo>
                    <a:pt x="7" y="52"/>
                    <a:pt x="6" y="101"/>
                    <a:pt x="7" y="150"/>
                  </a:cubicBezTo>
                  <a:cubicBezTo>
                    <a:pt x="9" y="165"/>
                    <a:pt x="13" y="178"/>
                    <a:pt x="17" y="191"/>
                  </a:cubicBezTo>
                  <a:cubicBezTo>
                    <a:pt x="14" y="128"/>
                    <a:pt x="19" y="63"/>
                    <a:pt x="10" y="0"/>
                  </a:cubicBezTo>
                  <a:cubicBezTo>
                    <a:pt x="10" y="0"/>
                    <a:pt x="9" y="0"/>
                    <a:pt x="8" y="0"/>
                  </a:cubicBezTo>
                </a:path>
              </a:pathLst>
            </a:custGeom>
            <a:solidFill>
              <a:srgbClr val="801A2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6" name="path"/>
            <p:cNvSpPr/>
            <p:nvPr/>
          </p:nvSpPr>
          <p:spPr>
            <a:xfrm>
              <a:off x="1589034" y="1135380"/>
              <a:ext cx="53944" cy="259079"/>
            </a:xfrm>
            <a:custGeom>
              <a:rect l="0" t="0" r="0" b="0"/>
              <a:pathLst>
                <a:path w="84" h="407">
                  <a:moveTo>
                    <a:pt x="0" y="0"/>
                  </a:moveTo>
                  <a:cubicBezTo>
                    <a:pt x="0" y="48"/>
                    <a:pt x="1" y="99"/>
                    <a:pt x="12" y="147"/>
                  </a:cubicBezTo>
                  <a:cubicBezTo>
                    <a:pt x="32" y="231"/>
                    <a:pt x="102" y="320"/>
                    <a:pt x="55" y="406"/>
                  </a:cubicBezTo>
                  <a:cubicBezTo>
                    <a:pt x="55" y="407"/>
                    <a:pt x="55" y="407"/>
                    <a:pt x="56" y="407"/>
                  </a:cubicBezTo>
                  <a:cubicBezTo>
                    <a:pt x="59" y="407"/>
                    <a:pt x="63" y="406"/>
                    <a:pt x="64" y="405"/>
                  </a:cubicBezTo>
                  <a:cubicBezTo>
                    <a:pt x="103" y="333"/>
                    <a:pt x="60" y="252"/>
                    <a:pt x="34" y="182"/>
                  </a:cubicBezTo>
                  <a:cubicBezTo>
                    <a:pt x="17" y="136"/>
                    <a:pt x="11" y="88"/>
                    <a:pt x="10" y="40"/>
                  </a:cubicBezTo>
                  <a:cubicBezTo>
                    <a:pt x="5" y="27"/>
                    <a:pt x="2" y="13"/>
                    <a:pt x="0" y="0"/>
                  </a:cubicBezTo>
                </a:path>
              </a:pathLst>
            </a:custGeom>
            <a:solidFill>
              <a:srgbClr val="77162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8" name="path"/>
            <p:cNvSpPr/>
            <p:nvPr/>
          </p:nvSpPr>
          <p:spPr>
            <a:xfrm>
              <a:off x="1313189" y="783336"/>
              <a:ext cx="13716" cy="19811"/>
            </a:xfrm>
            <a:custGeom>
              <a:rect l="0" t="0" r="0" b="0"/>
              <a:pathLst>
                <a:path w="21" h="31">
                  <a:moveTo>
                    <a:pt x="9" y="0"/>
                  </a:moveTo>
                  <a:cubicBezTo>
                    <a:pt x="7" y="0"/>
                    <a:pt x="4" y="1"/>
                    <a:pt x="2" y="1"/>
                  </a:cubicBezTo>
                  <a:cubicBezTo>
                    <a:pt x="1" y="1"/>
                    <a:pt x="0" y="2"/>
                    <a:pt x="0" y="3"/>
                  </a:cubicBezTo>
                  <a:cubicBezTo>
                    <a:pt x="1" y="8"/>
                    <a:pt x="2" y="11"/>
                    <a:pt x="3" y="15"/>
                  </a:cubicBezTo>
                  <a:cubicBezTo>
                    <a:pt x="9" y="20"/>
                    <a:pt x="15" y="25"/>
                    <a:pt x="21" y="31"/>
                  </a:cubicBezTo>
                  <a:cubicBezTo>
                    <a:pt x="16" y="21"/>
                    <a:pt x="13" y="10"/>
                    <a:pt x="9" y="0"/>
                  </a:cubicBezTo>
                </a:path>
              </a:pathLst>
            </a:custGeom>
            <a:solidFill>
              <a:srgbClr val="801A2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0" name="path"/>
            <p:cNvSpPr/>
            <p:nvPr/>
          </p:nvSpPr>
          <p:spPr>
            <a:xfrm>
              <a:off x="1314714" y="781812"/>
              <a:ext cx="4571" cy="1523"/>
            </a:xfrm>
            <a:custGeom>
              <a:rect l="0" t="0" r="0" b="0"/>
              <a:pathLst>
                <a:path w="7" h="2">
                  <a:moveTo>
                    <a:pt x="6" y="0"/>
                  </a:moveTo>
                  <a:cubicBezTo>
                    <a:pt x="3" y="0"/>
                    <a:pt x="2" y="1"/>
                    <a:pt x="0" y="2"/>
                  </a:cubicBezTo>
                  <a:cubicBezTo>
                    <a:pt x="2" y="2"/>
                    <a:pt x="4" y="1"/>
                    <a:pt x="7" y="1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0"/>
                    <a:pt x="7" y="0"/>
                    <a:pt x="6" y="0"/>
                  </a:cubicBezTo>
                </a:path>
              </a:pathLst>
            </a:custGeom>
            <a:solidFill>
              <a:srgbClr val="190B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2" name="path"/>
            <p:cNvSpPr/>
            <p:nvPr/>
          </p:nvSpPr>
          <p:spPr>
            <a:xfrm>
              <a:off x="1244610" y="792480"/>
              <a:ext cx="228190" cy="446531"/>
            </a:xfrm>
            <a:custGeom>
              <a:rect l="0" t="0" r="0" b="0"/>
              <a:pathLst>
                <a:path w="359" h="703">
                  <a:moveTo>
                    <a:pt x="110" y="0"/>
                  </a:moveTo>
                  <a:cubicBezTo>
                    <a:pt x="133" y="66"/>
                    <a:pt x="185" y="112"/>
                    <a:pt x="240" y="157"/>
                  </a:cubicBezTo>
                  <a:cubicBezTo>
                    <a:pt x="313" y="221"/>
                    <a:pt x="358" y="284"/>
                    <a:pt x="341" y="380"/>
                  </a:cubicBezTo>
                  <a:cubicBezTo>
                    <a:pt x="341" y="380"/>
                    <a:pt x="342" y="381"/>
                    <a:pt x="343" y="381"/>
                  </a:cubicBezTo>
                  <a:cubicBezTo>
                    <a:pt x="346" y="381"/>
                    <a:pt x="350" y="379"/>
                    <a:pt x="350" y="376"/>
                  </a:cubicBezTo>
                  <a:cubicBezTo>
                    <a:pt x="364" y="298"/>
                    <a:pt x="337" y="237"/>
                    <a:pt x="279" y="181"/>
                  </a:cubicBezTo>
                  <a:cubicBezTo>
                    <a:pt x="222" y="127"/>
                    <a:pt x="158" y="84"/>
                    <a:pt x="127" y="15"/>
                  </a:cubicBezTo>
                  <a:cubicBezTo>
                    <a:pt x="122" y="9"/>
                    <a:pt x="116" y="4"/>
                    <a:pt x="110" y="0"/>
                  </a:cubicBezTo>
                </a:path>
                <a:path w="359" h="703">
                  <a:moveTo>
                    <a:pt x="9" y="276"/>
                  </a:moveTo>
                  <a:cubicBezTo>
                    <a:pt x="5" y="276"/>
                    <a:pt x="0" y="281"/>
                    <a:pt x="5" y="282"/>
                  </a:cubicBezTo>
                  <a:cubicBezTo>
                    <a:pt x="196" y="334"/>
                    <a:pt x="276" y="533"/>
                    <a:pt x="208" y="699"/>
                  </a:cubicBezTo>
                  <a:cubicBezTo>
                    <a:pt x="207" y="701"/>
                    <a:pt x="210" y="703"/>
                    <a:pt x="211" y="703"/>
                  </a:cubicBezTo>
                  <a:cubicBezTo>
                    <a:pt x="214" y="703"/>
                    <a:pt x="218" y="700"/>
                    <a:pt x="218" y="699"/>
                  </a:cubicBezTo>
                  <a:cubicBezTo>
                    <a:pt x="287" y="528"/>
                    <a:pt x="203" y="328"/>
                    <a:pt x="10" y="277"/>
                  </a:cubicBezTo>
                  <a:cubicBezTo>
                    <a:pt x="10" y="277"/>
                    <a:pt x="10" y="276"/>
                    <a:pt x="9" y="276"/>
                  </a:cubicBezTo>
                </a:path>
              </a:pathLst>
            </a:custGeom>
            <a:solidFill>
              <a:srgbClr val="77162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4" name="path"/>
            <p:cNvSpPr/>
            <p:nvPr/>
          </p:nvSpPr>
          <p:spPr>
            <a:xfrm>
              <a:off x="1323858" y="900683"/>
              <a:ext cx="94487" cy="124968"/>
            </a:xfrm>
            <a:custGeom>
              <a:rect l="0" t="0" r="0" b="0"/>
              <a:pathLst>
                <a:path w="148" h="196">
                  <a:moveTo>
                    <a:pt x="0" y="0"/>
                  </a:moveTo>
                  <a:cubicBezTo>
                    <a:pt x="8" y="12"/>
                    <a:pt x="15" y="25"/>
                    <a:pt x="22" y="38"/>
                  </a:cubicBezTo>
                  <a:cubicBezTo>
                    <a:pt x="47" y="66"/>
                    <a:pt x="69" y="96"/>
                    <a:pt x="91" y="125"/>
                  </a:cubicBezTo>
                  <a:cubicBezTo>
                    <a:pt x="111" y="148"/>
                    <a:pt x="131" y="171"/>
                    <a:pt x="140" y="196"/>
                  </a:cubicBezTo>
                  <a:cubicBezTo>
                    <a:pt x="140" y="196"/>
                    <a:pt x="140" y="196"/>
                    <a:pt x="140" y="196"/>
                  </a:cubicBezTo>
                  <a:cubicBezTo>
                    <a:pt x="142" y="196"/>
                    <a:pt x="148" y="193"/>
                    <a:pt x="147" y="192"/>
                  </a:cubicBezTo>
                  <a:cubicBezTo>
                    <a:pt x="103" y="125"/>
                    <a:pt x="56" y="58"/>
                    <a:pt x="0" y="0"/>
                  </a:cubicBezTo>
                </a:path>
              </a:pathLst>
            </a:custGeom>
            <a:solidFill>
              <a:srgbClr val="801A2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6" name="path"/>
            <p:cNvSpPr/>
            <p:nvPr/>
          </p:nvSpPr>
          <p:spPr>
            <a:xfrm>
              <a:off x="1185174" y="807720"/>
              <a:ext cx="227075" cy="217932"/>
            </a:xfrm>
            <a:custGeom>
              <a:rect l="0" t="0" r="0" b="0"/>
              <a:pathLst>
                <a:path w="357" h="343">
                  <a:moveTo>
                    <a:pt x="308" y="271"/>
                  </a:moveTo>
                  <a:cubicBezTo>
                    <a:pt x="324" y="295"/>
                    <a:pt x="340" y="318"/>
                    <a:pt x="355" y="343"/>
                  </a:cubicBezTo>
                  <a:cubicBezTo>
                    <a:pt x="356" y="343"/>
                    <a:pt x="356" y="343"/>
                    <a:pt x="357" y="343"/>
                  </a:cubicBezTo>
                  <a:cubicBezTo>
                    <a:pt x="348" y="317"/>
                    <a:pt x="328" y="295"/>
                    <a:pt x="308" y="271"/>
                  </a:cubicBezTo>
                  <a:moveTo>
                    <a:pt x="8" y="0"/>
                  </a:moveTo>
                  <a:cubicBezTo>
                    <a:pt x="5" y="0"/>
                    <a:pt x="0" y="4"/>
                    <a:pt x="1" y="4"/>
                  </a:cubicBezTo>
                  <a:cubicBezTo>
                    <a:pt x="99" y="43"/>
                    <a:pt x="175" y="108"/>
                    <a:pt x="240" y="185"/>
                  </a:cubicBezTo>
                  <a:cubicBezTo>
                    <a:pt x="233" y="172"/>
                    <a:pt x="226" y="159"/>
                    <a:pt x="217" y="146"/>
                  </a:cubicBezTo>
                  <a:cubicBezTo>
                    <a:pt x="160" y="84"/>
                    <a:pt x="93" y="32"/>
                    <a:pt x="9" y="0"/>
                  </a:cubicBezTo>
                  <a:cubicBezTo>
                    <a:pt x="9" y="0"/>
                    <a:pt x="9" y="0"/>
                    <a:pt x="8" y="0"/>
                  </a:cubicBezTo>
                </a:path>
              </a:pathLst>
            </a:custGeom>
            <a:solidFill>
              <a:srgbClr val="77162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8" name="path"/>
            <p:cNvSpPr/>
            <p:nvPr/>
          </p:nvSpPr>
          <p:spPr>
            <a:xfrm>
              <a:off x="377454" y="1342644"/>
              <a:ext cx="89916" cy="353568"/>
            </a:xfrm>
            <a:custGeom>
              <a:rect l="0" t="0" r="0" b="0"/>
              <a:pathLst>
                <a:path w="141" h="556">
                  <a:moveTo>
                    <a:pt x="0" y="556"/>
                  </a:moveTo>
                  <a:lnTo>
                    <a:pt x="141" y="556"/>
                  </a:lnTo>
                  <a:lnTo>
                    <a:pt x="141" y="0"/>
                  </a:lnTo>
                  <a:lnTo>
                    <a:pt x="0" y="0"/>
                  </a:lnTo>
                  <a:lnTo>
                    <a:pt x="0" y="556"/>
                  </a:lnTo>
                  <a:close/>
                </a:path>
              </a:pathLst>
            </a:custGeom>
            <a:solidFill>
              <a:srgbClr val="7A4E3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0" name="path"/>
            <p:cNvSpPr/>
            <p:nvPr/>
          </p:nvSpPr>
          <p:spPr>
            <a:xfrm>
              <a:off x="374406" y="1341120"/>
              <a:ext cx="97535" cy="358139"/>
            </a:xfrm>
            <a:custGeom>
              <a:rect l="0" t="0" r="0" b="0"/>
              <a:pathLst>
                <a:path w="153" h="563">
                  <a:moveTo>
                    <a:pt x="147" y="555"/>
                  </a:moveTo>
                  <a:cubicBezTo>
                    <a:pt x="121" y="555"/>
                    <a:pt x="95" y="555"/>
                    <a:pt x="69" y="555"/>
                  </a:cubicBezTo>
                  <a:cubicBezTo>
                    <a:pt x="53" y="555"/>
                    <a:pt x="37" y="555"/>
                    <a:pt x="20" y="555"/>
                  </a:cubicBezTo>
                  <a:cubicBezTo>
                    <a:pt x="16" y="555"/>
                    <a:pt x="11" y="555"/>
                    <a:pt x="6" y="555"/>
                  </a:cubicBezTo>
                  <a:cubicBezTo>
                    <a:pt x="2" y="555"/>
                    <a:pt x="8" y="559"/>
                    <a:pt x="8" y="558"/>
                  </a:cubicBezTo>
                  <a:cubicBezTo>
                    <a:pt x="8" y="517"/>
                    <a:pt x="8" y="477"/>
                    <a:pt x="8" y="437"/>
                  </a:cubicBezTo>
                  <a:cubicBezTo>
                    <a:pt x="8" y="301"/>
                    <a:pt x="8" y="167"/>
                    <a:pt x="8" y="31"/>
                  </a:cubicBezTo>
                  <a:cubicBezTo>
                    <a:pt x="8" y="24"/>
                    <a:pt x="8" y="17"/>
                    <a:pt x="8" y="10"/>
                  </a:cubicBezTo>
                  <a:cubicBezTo>
                    <a:pt x="8" y="0"/>
                    <a:pt x="10" y="5"/>
                    <a:pt x="3" y="5"/>
                  </a:cubicBezTo>
                  <a:cubicBezTo>
                    <a:pt x="31" y="5"/>
                    <a:pt x="59" y="5"/>
                    <a:pt x="86" y="5"/>
                  </a:cubicBezTo>
                  <a:cubicBezTo>
                    <a:pt x="102" y="5"/>
                    <a:pt x="117" y="5"/>
                    <a:pt x="132" y="5"/>
                  </a:cubicBezTo>
                  <a:cubicBezTo>
                    <a:pt x="137" y="5"/>
                    <a:pt x="140" y="5"/>
                    <a:pt x="145" y="5"/>
                  </a:cubicBezTo>
                  <a:cubicBezTo>
                    <a:pt x="148" y="5"/>
                    <a:pt x="143" y="1"/>
                    <a:pt x="143" y="4"/>
                  </a:cubicBezTo>
                  <a:cubicBezTo>
                    <a:pt x="143" y="17"/>
                    <a:pt x="143" y="31"/>
                    <a:pt x="143" y="44"/>
                  </a:cubicBezTo>
                  <a:cubicBezTo>
                    <a:pt x="143" y="182"/>
                    <a:pt x="143" y="319"/>
                    <a:pt x="143" y="457"/>
                  </a:cubicBezTo>
                  <a:cubicBezTo>
                    <a:pt x="143" y="491"/>
                    <a:pt x="143" y="525"/>
                    <a:pt x="143" y="559"/>
                  </a:cubicBezTo>
                  <a:cubicBezTo>
                    <a:pt x="143" y="563"/>
                    <a:pt x="151" y="562"/>
                    <a:pt x="151" y="558"/>
                  </a:cubicBezTo>
                  <a:cubicBezTo>
                    <a:pt x="151" y="373"/>
                    <a:pt x="151" y="187"/>
                    <a:pt x="151" y="2"/>
                  </a:cubicBezTo>
                  <a:cubicBezTo>
                    <a:pt x="151" y="0"/>
                    <a:pt x="148" y="0"/>
                    <a:pt x="147" y="0"/>
                  </a:cubicBezTo>
                  <a:cubicBezTo>
                    <a:pt x="100" y="0"/>
                    <a:pt x="52" y="0"/>
                    <a:pt x="4" y="0"/>
                  </a:cubicBezTo>
                  <a:cubicBezTo>
                    <a:pt x="3" y="0"/>
                    <a:pt x="0" y="1"/>
                    <a:pt x="0" y="3"/>
                  </a:cubicBezTo>
                  <a:cubicBezTo>
                    <a:pt x="0" y="188"/>
                    <a:pt x="0" y="374"/>
                    <a:pt x="0" y="559"/>
                  </a:cubicBezTo>
                  <a:cubicBezTo>
                    <a:pt x="0" y="561"/>
                    <a:pt x="2" y="561"/>
                    <a:pt x="3" y="561"/>
                  </a:cubicBezTo>
                  <a:cubicBezTo>
                    <a:pt x="51" y="561"/>
                    <a:pt x="98" y="561"/>
                    <a:pt x="146" y="561"/>
                  </a:cubicBezTo>
                  <a:cubicBezTo>
                    <a:pt x="151" y="561"/>
                    <a:pt x="153" y="555"/>
                    <a:pt x="147" y="555"/>
                  </a:cubicBezTo>
                </a:path>
              </a:pathLst>
            </a:custGeom>
            <a:solidFill>
              <a:srgbClr val="231F2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2" name="path"/>
            <p:cNvSpPr/>
            <p:nvPr/>
          </p:nvSpPr>
          <p:spPr>
            <a:xfrm>
              <a:off x="720354" y="706309"/>
              <a:ext cx="569975" cy="1133158"/>
            </a:xfrm>
            <a:custGeom>
              <a:rect l="0" t="0" r="0" b="0"/>
              <a:pathLst>
                <a:path w="897" h="1784">
                  <a:moveTo>
                    <a:pt x="691" y="1784"/>
                  </a:moveTo>
                  <a:cubicBezTo>
                    <a:pt x="710" y="1784"/>
                    <a:pt x="836" y="1773"/>
                    <a:pt x="836" y="1773"/>
                  </a:cubicBezTo>
                  <a:cubicBezTo>
                    <a:pt x="836" y="1773"/>
                    <a:pt x="874" y="1488"/>
                    <a:pt x="874" y="1416"/>
                  </a:cubicBezTo>
                  <a:cubicBezTo>
                    <a:pt x="874" y="1276"/>
                    <a:pt x="885" y="1186"/>
                    <a:pt x="889" y="1026"/>
                  </a:cubicBezTo>
                  <a:cubicBezTo>
                    <a:pt x="892" y="886"/>
                    <a:pt x="897" y="769"/>
                    <a:pt x="896" y="633"/>
                  </a:cubicBezTo>
                  <a:cubicBezTo>
                    <a:pt x="893" y="369"/>
                    <a:pt x="751" y="264"/>
                    <a:pt x="594" y="139"/>
                  </a:cubicBezTo>
                  <a:cubicBezTo>
                    <a:pt x="493" y="60"/>
                    <a:pt x="139" y="-27"/>
                    <a:pt x="0" y="16"/>
                  </a:cubicBezTo>
                  <a:cubicBezTo>
                    <a:pt x="29" y="73"/>
                    <a:pt x="162" y="125"/>
                    <a:pt x="207" y="171"/>
                  </a:cubicBezTo>
                  <a:cubicBezTo>
                    <a:pt x="240" y="208"/>
                    <a:pt x="270" y="250"/>
                    <a:pt x="304" y="286"/>
                  </a:cubicBezTo>
                  <a:cubicBezTo>
                    <a:pt x="411" y="407"/>
                    <a:pt x="516" y="529"/>
                    <a:pt x="572" y="679"/>
                  </a:cubicBezTo>
                  <a:cubicBezTo>
                    <a:pt x="643" y="866"/>
                    <a:pt x="736" y="1086"/>
                    <a:pt x="736" y="1283"/>
                  </a:cubicBezTo>
                  <a:cubicBezTo>
                    <a:pt x="736" y="1363"/>
                    <a:pt x="703" y="1680"/>
                    <a:pt x="695" y="1770"/>
                  </a:cubicBezTo>
                  <a:lnTo>
                    <a:pt x="691" y="1784"/>
                  </a:lnTo>
                  <a:close/>
                </a:path>
              </a:pathLst>
            </a:custGeom>
            <a:solidFill>
              <a:srgbClr val="7A4E3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4" name="path"/>
            <p:cNvSpPr/>
            <p:nvPr/>
          </p:nvSpPr>
          <p:spPr>
            <a:xfrm>
              <a:off x="715781" y="703964"/>
              <a:ext cx="583058" cy="1137027"/>
            </a:xfrm>
            <a:custGeom>
              <a:rect l="0" t="0" r="0" b="0"/>
              <a:pathLst>
                <a:path w="918" h="1790">
                  <a:moveTo>
                    <a:pt x="696" y="1790"/>
                  </a:moveTo>
                  <a:cubicBezTo>
                    <a:pt x="746" y="1789"/>
                    <a:pt x="794" y="1783"/>
                    <a:pt x="842" y="1780"/>
                  </a:cubicBezTo>
                  <a:cubicBezTo>
                    <a:pt x="844" y="1780"/>
                    <a:pt x="850" y="1778"/>
                    <a:pt x="850" y="1776"/>
                  </a:cubicBezTo>
                  <a:cubicBezTo>
                    <a:pt x="869" y="1634"/>
                    <a:pt x="885" y="1494"/>
                    <a:pt x="888" y="1351"/>
                  </a:cubicBezTo>
                  <a:cubicBezTo>
                    <a:pt x="891" y="1224"/>
                    <a:pt x="900" y="1096"/>
                    <a:pt x="904" y="968"/>
                  </a:cubicBezTo>
                  <a:cubicBezTo>
                    <a:pt x="907" y="826"/>
                    <a:pt x="924" y="677"/>
                    <a:pt x="901" y="535"/>
                  </a:cubicBezTo>
                  <a:cubicBezTo>
                    <a:pt x="886" y="437"/>
                    <a:pt x="836" y="351"/>
                    <a:pt x="767" y="278"/>
                  </a:cubicBezTo>
                  <a:cubicBezTo>
                    <a:pt x="703" y="211"/>
                    <a:pt x="626" y="142"/>
                    <a:pt x="541" y="102"/>
                  </a:cubicBezTo>
                  <a:cubicBezTo>
                    <a:pt x="452" y="59"/>
                    <a:pt x="350" y="36"/>
                    <a:pt x="251" y="18"/>
                  </a:cubicBezTo>
                  <a:cubicBezTo>
                    <a:pt x="173" y="5"/>
                    <a:pt x="84" y="-4"/>
                    <a:pt x="5" y="18"/>
                  </a:cubicBezTo>
                  <a:cubicBezTo>
                    <a:pt x="5" y="18"/>
                    <a:pt x="0" y="19"/>
                    <a:pt x="1" y="21"/>
                  </a:cubicBezTo>
                  <a:cubicBezTo>
                    <a:pt x="35" y="76"/>
                    <a:pt x="107" y="106"/>
                    <a:pt x="161" y="140"/>
                  </a:cubicBezTo>
                  <a:cubicBezTo>
                    <a:pt x="196" y="162"/>
                    <a:pt x="220" y="188"/>
                    <a:pt x="246" y="219"/>
                  </a:cubicBezTo>
                  <a:cubicBezTo>
                    <a:pt x="281" y="263"/>
                    <a:pt x="318" y="304"/>
                    <a:pt x="356" y="346"/>
                  </a:cubicBezTo>
                  <a:cubicBezTo>
                    <a:pt x="428" y="430"/>
                    <a:pt x="495" y="518"/>
                    <a:pt x="545" y="615"/>
                  </a:cubicBezTo>
                  <a:cubicBezTo>
                    <a:pt x="591" y="706"/>
                    <a:pt x="623" y="807"/>
                    <a:pt x="657" y="903"/>
                  </a:cubicBezTo>
                  <a:cubicBezTo>
                    <a:pt x="713" y="1063"/>
                    <a:pt x="746" y="1221"/>
                    <a:pt x="733" y="1391"/>
                  </a:cubicBezTo>
                  <a:cubicBezTo>
                    <a:pt x="722" y="1519"/>
                    <a:pt x="708" y="1646"/>
                    <a:pt x="698" y="1775"/>
                  </a:cubicBezTo>
                  <a:cubicBezTo>
                    <a:pt x="698" y="1776"/>
                    <a:pt x="708" y="1775"/>
                    <a:pt x="708" y="1773"/>
                  </a:cubicBezTo>
                  <a:cubicBezTo>
                    <a:pt x="723" y="1590"/>
                    <a:pt x="762" y="1400"/>
                    <a:pt x="746" y="1217"/>
                  </a:cubicBezTo>
                  <a:cubicBezTo>
                    <a:pt x="733" y="1067"/>
                    <a:pt x="676" y="920"/>
                    <a:pt x="623" y="779"/>
                  </a:cubicBezTo>
                  <a:cubicBezTo>
                    <a:pt x="570" y="641"/>
                    <a:pt x="509" y="518"/>
                    <a:pt x="413" y="400"/>
                  </a:cubicBezTo>
                  <a:cubicBezTo>
                    <a:pt x="366" y="342"/>
                    <a:pt x="315" y="289"/>
                    <a:pt x="268" y="230"/>
                  </a:cubicBezTo>
                  <a:cubicBezTo>
                    <a:pt x="223" y="176"/>
                    <a:pt x="183" y="143"/>
                    <a:pt x="123" y="106"/>
                  </a:cubicBezTo>
                  <a:cubicBezTo>
                    <a:pt x="97" y="92"/>
                    <a:pt x="73" y="77"/>
                    <a:pt x="50" y="59"/>
                  </a:cubicBezTo>
                  <a:cubicBezTo>
                    <a:pt x="41" y="52"/>
                    <a:pt x="31" y="43"/>
                    <a:pt x="23" y="35"/>
                  </a:cubicBezTo>
                  <a:cubicBezTo>
                    <a:pt x="2" y="12"/>
                    <a:pt x="28" y="16"/>
                    <a:pt x="43" y="14"/>
                  </a:cubicBezTo>
                  <a:cubicBezTo>
                    <a:pt x="107" y="3"/>
                    <a:pt x="179" y="12"/>
                    <a:pt x="243" y="23"/>
                  </a:cubicBezTo>
                  <a:cubicBezTo>
                    <a:pt x="353" y="40"/>
                    <a:pt x="470" y="71"/>
                    <a:pt x="568" y="125"/>
                  </a:cubicBezTo>
                  <a:cubicBezTo>
                    <a:pt x="657" y="175"/>
                    <a:pt x="746" y="259"/>
                    <a:pt x="805" y="339"/>
                  </a:cubicBezTo>
                  <a:cubicBezTo>
                    <a:pt x="911" y="476"/>
                    <a:pt x="900" y="644"/>
                    <a:pt x="897" y="805"/>
                  </a:cubicBezTo>
                  <a:cubicBezTo>
                    <a:pt x="893" y="983"/>
                    <a:pt x="884" y="1160"/>
                    <a:pt x="878" y="1338"/>
                  </a:cubicBezTo>
                  <a:cubicBezTo>
                    <a:pt x="873" y="1454"/>
                    <a:pt x="865" y="1567"/>
                    <a:pt x="851" y="1681"/>
                  </a:cubicBezTo>
                  <a:cubicBezTo>
                    <a:pt x="847" y="1707"/>
                    <a:pt x="845" y="1732"/>
                    <a:pt x="842" y="1756"/>
                  </a:cubicBezTo>
                  <a:cubicBezTo>
                    <a:pt x="840" y="1762"/>
                    <a:pt x="840" y="1768"/>
                    <a:pt x="839" y="1774"/>
                  </a:cubicBezTo>
                  <a:cubicBezTo>
                    <a:pt x="838" y="1781"/>
                    <a:pt x="850" y="1775"/>
                    <a:pt x="843" y="1775"/>
                  </a:cubicBezTo>
                  <a:cubicBezTo>
                    <a:pt x="796" y="1780"/>
                    <a:pt x="748" y="1784"/>
                    <a:pt x="701" y="1785"/>
                  </a:cubicBezTo>
                  <a:cubicBezTo>
                    <a:pt x="698" y="1785"/>
                    <a:pt x="689" y="1790"/>
                    <a:pt x="696" y="1790"/>
                  </a:cubicBezTo>
                </a:path>
              </a:pathLst>
            </a:custGeom>
            <a:solidFill>
              <a:srgbClr val="231F2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6" name="path"/>
            <p:cNvSpPr/>
            <p:nvPr/>
          </p:nvSpPr>
          <p:spPr>
            <a:xfrm>
              <a:off x="374406" y="719328"/>
              <a:ext cx="838199" cy="780287"/>
            </a:xfrm>
            <a:custGeom>
              <a:rect l="0" t="0" r="0" b="0"/>
              <a:pathLst>
                <a:path w="1319" h="1228">
                  <a:moveTo>
                    <a:pt x="4" y="1005"/>
                  </a:moveTo>
                  <a:cubicBezTo>
                    <a:pt x="0" y="845"/>
                    <a:pt x="43" y="291"/>
                    <a:pt x="147" y="166"/>
                  </a:cubicBezTo>
                  <a:cubicBezTo>
                    <a:pt x="249" y="41"/>
                    <a:pt x="440" y="0"/>
                    <a:pt x="603" y="0"/>
                  </a:cubicBezTo>
                  <a:cubicBezTo>
                    <a:pt x="704" y="0"/>
                    <a:pt x="771" y="3"/>
                    <a:pt x="868" y="31"/>
                  </a:cubicBezTo>
                  <a:cubicBezTo>
                    <a:pt x="984" y="66"/>
                    <a:pt x="1088" y="138"/>
                    <a:pt x="1166" y="215"/>
                  </a:cubicBezTo>
                  <a:cubicBezTo>
                    <a:pt x="1292" y="336"/>
                    <a:pt x="1304" y="548"/>
                    <a:pt x="1316" y="711"/>
                  </a:cubicBezTo>
                  <a:cubicBezTo>
                    <a:pt x="1319" y="798"/>
                    <a:pt x="1316" y="864"/>
                    <a:pt x="1311" y="950"/>
                  </a:cubicBezTo>
                  <a:cubicBezTo>
                    <a:pt x="1308" y="1041"/>
                    <a:pt x="1308" y="1142"/>
                    <a:pt x="1289" y="1228"/>
                  </a:cubicBezTo>
                  <a:lnTo>
                    <a:pt x="4" y="1005"/>
                  </a:lnTo>
                  <a:close/>
                </a:path>
              </a:pathLst>
            </a:custGeom>
            <a:solidFill>
              <a:srgbClr val="8B5E3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8" name="path"/>
            <p:cNvSpPr/>
            <p:nvPr/>
          </p:nvSpPr>
          <p:spPr>
            <a:xfrm>
              <a:off x="371358" y="712533"/>
              <a:ext cx="844296" cy="790130"/>
            </a:xfrm>
            <a:custGeom>
              <a:rect l="0" t="0" r="0" b="0"/>
              <a:pathLst>
                <a:path w="1329" h="1244">
                  <a:moveTo>
                    <a:pt x="11" y="1016"/>
                  </a:moveTo>
                  <a:cubicBezTo>
                    <a:pt x="8" y="850"/>
                    <a:pt x="26" y="684"/>
                    <a:pt x="52" y="521"/>
                  </a:cubicBezTo>
                  <a:cubicBezTo>
                    <a:pt x="65" y="437"/>
                    <a:pt x="80" y="351"/>
                    <a:pt x="109" y="269"/>
                  </a:cubicBezTo>
                  <a:cubicBezTo>
                    <a:pt x="119" y="239"/>
                    <a:pt x="131" y="210"/>
                    <a:pt x="148" y="184"/>
                  </a:cubicBezTo>
                  <a:cubicBezTo>
                    <a:pt x="179" y="141"/>
                    <a:pt x="225" y="108"/>
                    <a:pt x="270" y="84"/>
                  </a:cubicBezTo>
                  <a:cubicBezTo>
                    <a:pt x="381" y="24"/>
                    <a:pt x="510" y="11"/>
                    <a:pt x="633" y="11"/>
                  </a:cubicBezTo>
                  <a:cubicBezTo>
                    <a:pt x="772" y="12"/>
                    <a:pt x="902" y="39"/>
                    <a:pt x="1023" y="113"/>
                  </a:cubicBezTo>
                  <a:cubicBezTo>
                    <a:pt x="1079" y="147"/>
                    <a:pt x="1131" y="189"/>
                    <a:pt x="1177" y="236"/>
                  </a:cubicBezTo>
                  <a:cubicBezTo>
                    <a:pt x="1216" y="277"/>
                    <a:pt x="1244" y="328"/>
                    <a:pt x="1264" y="381"/>
                  </a:cubicBezTo>
                  <a:cubicBezTo>
                    <a:pt x="1302" y="486"/>
                    <a:pt x="1309" y="600"/>
                    <a:pt x="1316" y="711"/>
                  </a:cubicBezTo>
                  <a:cubicBezTo>
                    <a:pt x="1322" y="800"/>
                    <a:pt x="1316" y="890"/>
                    <a:pt x="1313" y="979"/>
                  </a:cubicBezTo>
                  <a:cubicBezTo>
                    <a:pt x="1309" y="1067"/>
                    <a:pt x="1309" y="1155"/>
                    <a:pt x="1291" y="1241"/>
                  </a:cubicBezTo>
                  <a:cubicBezTo>
                    <a:pt x="1293" y="1240"/>
                    <a:pt x="1296" y="1239"/>
                    <a:pt x="1299" y="1238"/>
                  </a:cubicBezTo>
                  <a:cubicBezTo>
                    <a:pt x="1098" y="1203"/>
                    <a:pt x="898" y="1169"/>
                    <a:pt x="698" y="1134"/>
                  </a:cubicBezTo>
                  <a:cubicBezTo>
                    <a:pt x="471" y="1094"/>
                    <a:pt x="245" y="1054"/>
                    <a:pt x="18" y="1016"/>
                  </a:cubicBezTo>
                  <a:cubicBezTo>
                    <a:pt x="15" y="1014"/>
                    <a:pt x="12" y="1014"/>
                    <a:pt x="10" y="1013"/>
                  </a:cubicBezTo>
                  <a:cubicBezTo>
                    <a:pt x="7" y="1013"/>
                    <a:pt x="0" y="1018"/>
                    <a:pt x="4" y="1019"/>
                  </a:cubicBezTo>
                  <a:cubicBezTo>
                    <a:pt x="205" y="1053"/>
                    <a:pt x="405" y="1088"/>
                    <a:pt x="605" y="1123"/>
                  </a:cubicBezTo>
                  <a:cubicBezTo>
                    <a:pt x="832" y="1163"/>
                    <a:pt x="1058" y="1202"/>
                    <a:pt x="1285" y="1241"/>
                  </a:cubicBezTo>
                  <a:cubicBezTo>
                    <a:pt x="1288" y="1241"/>
                    <a:pt x="1291" y="1243"/>
                    <a:pt x="1293" y="1243"/>
                  </a:cubicBezTo>
                  <a:cubicBezTo>
                    <a:pt x="1295" y="1244"/>
                    <a:pt x="1300" y="1243"/>
                    <a:pt x="1300" y="1240"/>
                  </a:cubicBezTo>
                  <a:cubicBezTo>
                    <a:pt x="1314" y="1170"/>
                    <a:pt x="1317" y="1100"/>
                    <a:pt x="1320" y="1030"/>
                  </a:cubicBezTo>
                  <a:cubicBezTo>
                    <a:pt x="1322" y="958"/>
                    <a:pt x="1327" y="888"/>
                    <a:pt x="1328" y="817"/>
                  </a:cubicBezTo>
                  <a:cubicBezTo>
                    <a:pt x="1329" y="702"/>
                    <a:pt x="1321" y="582"/>
                    <a:pt x="1298" y="470"/>
                  </a:cubicBezTo>
                  <a:cubicBezTo>
                    <a:pt x="1287" y="415"/>
                    <a:pt x="1269" y="361"/>
                    <a:pt x="1244" y="312"/>
                  </a:cubicBezTo>
                  <a:cubicBezTo>
                    <a:pt x="1216" y="263"/>
                    <a:pt x="1179" y="224"/>
                    <a:pt x="1138" y="188"/>
                  </a:cubicBezTo>
                  <a:cubicBezTo>
                    <a:pt x="1040" y="102"/>
                    <a:pt x="925" y="43"/>
                    <a:pt x="797" y="19"/>
                  </a:cubicBezTo>
                  <a:cubicBezTo>
                    <a:pt x="683" y="-1"/>
                    <a:pt x="558" y="1"/>
                    <a:pt x="444" y="20"/>
                  </a:cubicBezTo>
                  <a:cubicBezTo>
                    <a:pt x="342" y="39"/>
                    <a:pt x="239" y="79"/>
                    <a:pt x="165" y="155"/>
                  </a:cubicBezTo>
                  <a:cubicBezTo>
                    <a:pt x="118" y="203"/>
                    <a:pt x="98" y="269"/>
                    <a:pt x="82" y="332"/>
                  </a:cubicBezTo>
                  <a:cubicBezTo>
                    <a:pt x="57" y="421"/>
                    <a:pt x="43" y="512"/>
                    <a:pt x="31" y="603"/>
                  </a:cubicBezTo>
                  <a:cubicBezTo>
                    <a:pt x="14" y="740"/>
                    <a:pt x="0" y="880"/>
                    <a:pt x="3" y="1018"/>
                  </a:cubicBezTo>
                  <a:cubicBezTo>
                    <a:pt x="3" y="1020"/>
                    <a:pt x="12" y="1019"/>
                    <a:pt x="11" y="1016"/>
                  </a:cubicBezTo>
                </a:path>
              </a:pathLst>
            </a:custGeom>
            <a:solidFill>
              <a:srgbClr val="231F2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70" name="textbox 570"/>
          <p:cNvSpPr/>
          <p:nvPr/>
        </p:nvSpPr>
        <p:spPr>
          <a:xfrm>
            <a:off x="531863" y="1004449"/>
            <a:ext cx="9723755" cy="260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48"/>
              </a:lnSpc>
            </a:pP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七成左右的受访者表示，睡</a:t>
            </a:r>
            <a:r>
              <a:rPr sz="15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得好了，  心情才会好、身体才会好。大家认为睡眠是一个自我恢复和休息的过程。</a:t>
            </a:r>
            <a:endParaRPr lang="Microsoft YaHei" altLang="Microsoft YaHei" sz="15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8657590" y="2602738"/>
            <a:ext cx="2775711" cy="753363"/>
            <a:chExt cx="2775711" cy="753363"/>
          </a:xfrm>
        </p:grpSpPr>
        <p:sp>
          <p:nvSpPr>
            <p:cNvPr id="572" name="path"/>
            <p:cNvSpPr/>
            <p:nvPr/>
          </p:nvSpPr>
          <p:spPr>
            <a:xfrm>
              <a:off x="0" y="0"/>
              <a:ext cx="2775711" cy="753363"/>
            </a:xfrm>
            <a:custGeom>
              <a:rect l="0" t="0" r="0" b="0"/>
              <a:pathLst>
                <a:path w="4371" h="1186">
                  <a:moveTo>
                    <a:pt x="10" y="324"/>
                  </a:moveTo>
                  <a:cubicBezTo>
                    <a:pt x="10" y="230"/>
                    <a:pt x="86" y="154"/>
                    <a:pt x="180" y="154"/>
                  </a:cubicBezTo>
                  <a:lnTo>
                    <a:pt x="735" y="154"/>
                  </a:lnTo>
                  <a:lnTo>
                    <a:pt x="1352" y="10"/>
                  </a:lnTo>
                  <a:lnTo>
                    <a:pt x="1822" y="154"/>
                  </a:lnTo>
                  <a:lnTo>
                    <a:pt x="4190" y="154"/>
                  </a:lnTo>
                  <a:cubicBezTo>
                    <a:pt x="4285" y="154"/>
                    <a:pt x="4361" y="230"/>
                    <a:pt x="4361" y="324"/>
                  </a:cubicBezTo>
                  <a:lnTo>
                    <a:pt x="4361" y="324"/>
                  </a:lnTo>
                  <a:lnTo>
                    <a:pt x="4361" y="324"/>
                  </a:lnTo>
                  <a:lnTo>
                    <a:pt x="4361" y="580"/>
                  </a:lnTo>
                  <a:lnTo>
                    <a:pt x="4361" y="1005"/>
                  </a:lnTo>
                  <a:cubicBezTo>
                    <a:pt x="4361" y="1100"/>
                    <a:pt x="4285" y="1176"/>
                    <a:pt x="4190" y="1176"/>
                  </a:cubicBezTo>
                  <a:lnTo>
                    <a:pt x="1822" y="1176"/>
                  </a:lnTo>
                  <a:lnTo>
                    <a:pt x="735" y="1176"/>
                  </a:lnTo>
                  <a:lnTo>
                    <a:pt x="735" y="1176"/>
                  </a:lnTo>
                  <a:lnTo>
                    <a:pt x="180" y="1176"/>
                  </a:lnTo>
                  <a:cubicBezTo>
                    <a:pt x="86" y="1176"/>
                    <a:pt x="10" y="1100"/>
                    <a:pt x="10" y="1005"/>
                  </a:cubicBezTo>
                  <a:lnTo>
                    <a:pt x="10" y="580"/>
                  </a:lnTo>
                  <a:lnTo>
                    <a:pt x="10" y="324"/>
                  </a:lnTo>
                  <a:lnTo>
                    <a:pt x="10" y="324"/>
                  </a:lnTo>
                  <a:close/>
                </a:path>
              </a:pathLst>
            </a:custGeom>
            <a:noFill/>
            <a:ln w="1270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4" name="textbox 574"/>
            <p:cNvSpPr/>
            <p:nvPr/>
          </p:nvSpPr>
          <p:spPr>
            <a:xfrm>
              <a:off x="-12700" y="-12700"/>
              <a:ext cx="2801620" cy="7918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marL="138429" indent="73025" algn="l" rtl="0" eaLnBrk="0">
                <a:lnSpc>
                  <a:spcPct val="98000"/>
                </a:lnSpc>
                <a:spcBef>
                  <a:spcPts val="4"/>
                </a:spcBef>
              </a:pPr>
              <a:r>
                <a:rPr sz="1000" i="1" kern="0" spc="-2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“提到睡觉，我最先想到的就是</a:t>
              </a:r>
              <a:r>
                <a:rPr sz="1000" b="1" i="1" kern="0" spc="-20">
                  <a:solidFill>
                    <a:srgbClr val="B2D23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舒服</a:t>
              </a:r>
              <a:r>
                <a:rPr sz="1000" i="1" kern="0" spc="-2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，让人</a:t>
              </a:r>
              <a:r>
                <a:rPr sz="1000" kern="0" spc="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</a:t>
              </a:r>
              <a:r>
                <a:rPr sz="1000" i="1" kern="0" spc="-2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睡醒之后感觉</a:t>
              </a:r>
              <a:r>
                <a:rPr sz="1000" b="1" i="1" kern="0" spc="-20">
                  <a:solidFill>
                    <a:srgbClr val="B2D23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焕然一新</a:t>
              </a:r>
              <a:r>
                <a:rPr sz="1000" i="1" kern="0" spc="-2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，有重生了的感觉。”</a:t>
              </a:r>
              <a:endParaRPr lang="Microsoft YaHei" altLang="Microsoft YaHei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500"/>
            </a:p>
            <a:p>
              <a:pPr marL="1613535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1000" i="1" kern="0" spc="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——21岁，大学生</a:t>
              </a:r>
              <a:endParaRPr lang="Microsoft YaHei" altLang="Microsoft YaHei" sz="1000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8657590" y="4306823"/>
            <a:ext cx="2775711" cy="751586"/>
            <a:chExt cx="2775711" cy="751586"/>
          </a:xfrm>
        </p:grpSpPr>
        <p:sp>
          <p:nvSpPr>
            <p:cNvPr id="576" name="path"/>
            <p:cNvSpPr/>
            <p:nvPr/>
          </p:nvSpPr>
          <p:spPr>
            <a:xfrm>
              <a:off x="0" y="0"/>
              <a:ext cx="2775711" cy="751586"/>
            </a:xfrm>
            <a:custGeom>
              <a:rect l="0" t="0" r="0" b="0"/>
              <a:pathLst>
                <a:path w="4371" h="1183">
                  <a:moveTo>
                    <a:pt x="10" y="323"/>
                  </a:moveTo>
                  <a:cubicBezTo>
                    <a:pt x="10" y="229"/>
                    <a:pt x="86" y="153"/>
                    <a:pt x="180" y="153"/>
                  </a:cubicBezTo>
                  <a:lnTo>
                    <a:pt x="735" y="153"/>
                  </a:lnTo>
                  <a:lnTo>
                    <a:pt x="1352" y="10"/>
                  </a:lnTo>
                  <a:lnTo>
                    <a:pt x="1822" y="153"/>
                  </a:lnTo>
                  <a:lnTo>
                    <a:pt x="4191" y="153"/>
                  </a:lnTo>
                  <a:cubicBezTo>
                    <a:pt x="4285" y="153"/>
                    <a:pt x="4361" y="229"/>
                    <a:pt x="4361" y="323"/>
                  </a:cubicBezTo>
                  <a:lnTo>
                    <a:pt x="4361" y="323"/>
                  </a:lnTo>
                  <a:lnTo>
                    <a:pt x="4361" y="323"/>
                  </a:lnTo>
                  <a:lnTo>
                    <a:pt x="4361" y="578"/>
                  </a:lnTo>
                  <a:lnTo>
                    <a:pt x="4361" y="1003"/>
                  </a:lnTo>
                  <a:cubicBezTo>
                    <a:pt x="4361" y="1097"/>
                    <a:pt x="4285" y="1173"/>
                    <a:pt x="4191" y="1173"/>
                  </a:cubicBezTo>
                  <a:lnTo>
                    <a:pt x="1822" y="1173"/>
                  </a:lnTo>
                  <a:lnTo>
                    <a:pt x="735" y="1173"/>
                  </a:lnTo>
                  <a:lnTo>
                    <a:pt x="735" y="1173"/>
                  </a:lnTo>
                  <a:lnTo>
                    <a:pt x="180" y="1173"/>
                  </a:lnTo>
                  <a:cubicBezTo>
                    <a:pt x="86" y="1173"/>
                    <a:pt x="10" y="1097"/>
                    <a:pt x="10" y="1003"/>
                  </a:cubicBezTo>
                  <a:lnTo>
                    <a:pt x="10" y="578"/>
                  </a:lnTo>
                  <a:lnTo>
                    <a:pt x="10" y="323"/>
                  </a:lnTo>
                  <a:lnTo>
                    <a:pt x="10" y="323"/>
                  </a:lnTo>
                  <a:close/>
                </a:path>
              </a:pathLst>
            </a:custGeom>
            <a:noFill/>
            <a:ln w="1270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8" name="textbox 578"/>
            <p:cNvSpPr/>
            <p:nvPr/>
          </p:nvSpPr>
          <p:spPr>
            <a:xfrm>
              <a:off x="-12700" y="-12700"/>
              <a:ext cx="2801620" cy="7899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marL="133350" indent="77469" algn="l" rtl="0" eaLnBrk="0">
                <a:lnSpc>
                  <a:spcPct val="98000"/>
                </a:lnSpc>
                <a:spcBef>
                  <a:spcPts val="3"/>
                </a:spcBef>
              </a:pPr>
              <a:r>
                <a:rPr sz="1000" i="1" kern="0" spc="-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“脑仁疼，想到自己休息不好，</a:t>
              </a:r>
              <a:r>
                <a:rPr sz="1000" kern="0" spc="-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b="1" i="1" kern="0" spc="-30">
                  <a:solidFill>
                    <a:srgbClr val="B2D23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翻</a:t>
              </a:r>
              <a:r>
                <a:rPr sz="1000" b="1" i="1" kern="0" spc="-40">
                  <a:solidFill>
                    <a:srgbClr val="B2D23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来覆去睡</a:t>
              </a:r>
              <a:r>
                <a:rPr sz="1000" b="1" kern="0" spc="-40">
                  <a:solidFill>
                    <a:srgbClr val="B2D23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</a:t>
              </a:r>
              <a:r>
                <a:rPr sz="1000" b="1" i="1" kern="0" spc="110">
                  <a:solidFill>
                    <a:srgbClr val="B2D23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不着</a:t>
              </a:r>
              <a:r>
                <a:rPr sz="1000" i="1" kern="0" spc="1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的时候。”</a:t>
              </a:r>
              <a:endParaRPr lang="Microsoft YaHei" altLang="Microsoft YaHei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500"/>
            </a:p>
            <a:p>
              <a:pPr marL="1739900" algn="l" rtl="0" eaLnBrk="0">
                <a:lnSpc>
                  <a:spcPct val="97000"/>
                </a:lnSpc>
                <a:spcBef>
                  <a:spcPts val="5"/>
                </a:spcBef>
              </a:pPr>
              <a:r>
                <a:rPr sz="1000" i="1" kern="0" spc="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——62岁，退休</a:t>
              </a:r>
              <a:endParaRPr lang="Microsoft YaHei" altLang="Microsoft YaHei" sz="1000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8657590" y="5158740"/>
            <a:ext cx="2775711" cy="751586"/>
            <a:chExt cx="2775711" cy="751586"/>
          </a:xfrm>
        </p:grpSpPr>
        <p:sp>
          <p:nvSpPr>
            <p:cNvPr id="580" name="path"/>
            <p:cNvSpPr/>
            <p:nvPr/>
          </p:nvSpPr>
          <p:spPr>
            <a:xfrm>
              <a:off x="0" y="0"/>
              <a:ext cx="2775711" cy="751586"/>
            </a:xfrm>
            <a:custGeom>
              <a:rect l="0" t="0" r="0" b="0"/>
              <a:pathLst>
                <a:path w="4371" h="1183">
                  <a:moveTo>
                    <a:pt x="10" y="323"/>
                  </a:moveTo>
                  <a:cubicBezTo>
                    <a:pt x="10" y="229"/>
                    <a:pt x="86" y="153"/>
                    <a:pt x="180" y="153"/>
                  </a:cubicBezTo>
                  <a:lnTo>
                    <a:pt x="735" y="153"/>
                  </a:lnTo>
                  <a:lnTo>
                    <a:pt x="1352" y="10"/>
                  </a:lnTo>
                  <a:lnTo>
                    <a:pt x="1822" y="153"/>
                  </a:lnTo>
                  <a:lnTo>
                    <a:pt x="4191" y="153"/>
                  </a:lnTo>
                  <a:cubicBezTo>
                    <a:pt x="4285" y="153"/>
                    <a:pt x="4361" y="229"/>
                    <a:pt x="4361" y="323"/>
                  </a:cubicBezTo>
                  <a:lnTo>
                    <a:pt x="4361" y="323"/>
                  </a:lnTo>
                  <a:lnTo>
                    <a:pt x="4361" y="323"/>
                  </a:lnTo>
                  <a:lnTo>
                    <a:pt x="4361" y="578"/>
                  </a:lnTo>
                  <a:lnTo>
                    <a:pt x="4361" y="1003"/>
                  </a:lnTo>
                  <a:cubicBezTo>
                    <a:pt x="4361" y="1097"/>
                    <a:pt x="4285" y="1173"/>
                    <a:pt x="4191" y="1173"/>
                  </a:cubicBezTo>
                  <a:lnTo>
                    <a:pt x="1822" y="1173"/>
                  </a:lnTo>
                  <a:lnTo>
                    <a:pt x="735" y="1173"/>
                  </a:lnTo>
                  <a:lnTo>
                    <a:pt x="735" y="1173"/>
                  </a:lnTo>
                  <a:lnTo>
                    <a:pt x="180" y="1173"/>
                  </a:lnTo>
                  <a:cubicBezTo>
                    <a:pt x="86" y="1173"/>
                    <a:pt x="10" y="1097"/>
                    <a:pt x="10" y="1003"/>
                  </a:cubicBezTo>
                  <a:lnTo>
                    <a:pt x="10" y="578"/>
                  </a:lnTo>
                  <a:lnTo>
                    <a:pt x="10" y="323"/>
                  </a:lnTo>
                  <a:lnTo>
                    <a:pt x="10" y="323"/>
                  </a:lnTo>
                  <a:close/>
                </a:path>
              </a:pathLst>
            </a:custGeom>
            <a:noFill/>
            <a:ln w="1270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2" name="textbox 582"/>
            <p:cNvSpPr/>
            <p:nvPr/>
          </p:nvSpPr>
          <p:spPr>
            <a:xfrm>
              <a:off x="-12700" y="-12700"/>
              <a:ext cx="2801620" cy="7899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marL="133985" indent="110489" algn="l" rtl="0" eaLnBrk="0">
                <a:lnSpc>
                  <a:spcPct val="98000"/>
                </a:lnSpc>
              </a:pPr>
              <a:r>
                <a:rPr sz="1000" i="1" kern="0" spc="-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“一种很舒服、惬意、安心的感</a:t>
              </a:r>
              <a:r>
                <a:rPr sz="1000" i="1" kern="0" spc="-4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觉。睡眠是</a:t>
              </a:r>
              <a:r>
                <a:rPr sz="1000" kern="0" spc="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</a:t>
              </a:r>
              <a:r>
                <a:rPr sz="1000" i="1" kern="0" spc="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</a:t>
              </a:r>
              <a:r>
                <a:rPr sz="1000" b="1" i="1" kern="0" spc="10">
                  <a:solidFill>
                    <a:srgbClr val="B2D23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自我恢复</a:t>
              </a:r>
              <a:r>
                <a:rPr sz="1000" i="1" kern="0" spc="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的过程，睡好了人会有精力。”</a:t>
              </a:r>
              <a:endParaRPr lang="Microsoft YaHei" altLang="Microsoft YaHei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500"/>
            </a:p>
            <a:p>
              <a:pPr marL="1613535" algn="l" rtl="0" eaLnBrk="0">
                <a:lnSpc>
                  <a:spcPct val="97000"/>
                </a:lnSpc>
              </a:pPr>
              <a:r>
                <a:rPr sz="1000" i="1" kern="0" spc="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——39岁，个体户</a:t>
              </a:r>
              <a:endParaRPr lang="Microsoft YaHei" altLang="Microsoft YaHei" sz="1000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8657590" y="3454908"/>
            <a:ext cx="2775711" cy="751585"/>
            <a:chExt cx="2775711" cy="751585"/>
          </a:xfrm>
        </p:grpSpPr>
        <p:sp>
          <p:nvSpPr>
            <p:cNvPr id="584" name="path"/>
            <p:cNvSpPr/>
            <p:nvPr/>
          </p:nvSpPr>
          <p:spPr>
            <a:xfrm>
              <a:off x="0" y="0"/>
              <a:ext cx="2775711" cy="751585"/>
            </a:xfrm>
            <a:custGeom>
              <a:rect l="0" t="0" r="0" b="0"/>
              <a:pathLst>
                <a:path w="4371" h="1183">
                  <a:moveTo>
                    <a:pt x="10" y="323"/>
                  </a:moveTo>
                  <a:cubicBezTo>
                    <a:pt x="10" y="229"/>
                    <a:pt x="86" y="153"/>
                    <a:pt x="180" y="153"/>
                  </a:cubicBezTo>
                  <a:lnTo>
                    <a:pt x="735" y="153"/>
                  </a:lnTo>
                  <a:lnTo>
                    <a:pt x="1352" y="10"/>
                  </a:lnTo>
                  <a:lnTo>
                    <a:pt x="1822" y="153"/>
                  </a:lnTo>
                  <a:lnTo>
                    <a:pt x="4191" y="153"/>
                  </a:lnTo>
                  <a:cubicBezTo>
                    <a:pt x="4285" y="153"/>
                    <a:pt x="4361" y="229"/>
                    <a:pt x="4361" y="323"/>
                  </a:cubicBezTo>
                  <a:lnTo>
                    <a:pt x="4361" y="323"/>
                  </a:lnTo>
                  <a:lnTo>
                    <a:pt x="4361" y="323"/>
                  </a:lnTo>
                  <a:lnTo>
                    <a:pt x="4361" y="578"/>
                  </a:lnTo>
                  <a:lnTo>
                    <a:pt x="4361" y="1003"/>
                  </a:lnTo>
                  <a:cubicBezTo>
                    <a:pt x="4361" y="1097"/>
                    <a:pt x="4285" y="1173"/>
                    <a:pt x="4191" y="1173"/>
                  </a:cubicBezTo>
                  <a:lnTo>
                    <a:pt x="1822" y="1173"/>
                  </a:lnTo>
                  <a:lnTo>
                    <a:pt x="735" y="1173"/>
                  </a:lnTo>
                  <a:lnTo>
                    <a:pt x="735" y="1173"/>
                  </a:lnTo>
                  <a:lnTo>
                    <a:pt x="180" y="1173"/>
                  </a:lnTo>
                  <a:cubicBezTo>
                    <a:pt x="86" y="1173"/>
                    <a:pt x="10" y="1097"/>
                    <a:pt x="10" y="1003"/>
                  </a:cubicBezTo>
                  <a:lnTo>
                    <a:pt x="10" y="578"/>
                  </a:lnTo>
                  <a:lnTo>
                    <a:pt x="10" y="323"/>
                  </a:lnTo>
                  <a:lnTo>
                    <a:pt x="10" y="323"/>
                  </a:lnTo>
                  <a:close/>
                </a:path>
              </a:pathLst>
            </a:custGeom>
            <a:noFill/>
            <a:ln w="1270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6" name="textbox 586"/>
            <p:cNvSpPr/>
            <p:nvPr/>
          </p:nvSpPr>
          <p:spPr>
            <a:xfrm>
              <a:off x="-12700" y="-12700"/>
              <a:ext cx="2801620" cy="7899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3000"/>
                </a:lnSpc>
              </a:pPr>
              <a:endParaRPr lang="Arial" altLang="Arial" sz="1000"/>
            </a:p>
            <a:p>
              <a:pPr marL="211454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1000" i="1" kern="0" spc="-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“睡眠好，白天就有精神。”</a:t>
              </a:r>
              <a:endParaRPr lang="Microsoft YaHei" altLang="Microsoft YaHei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500"/>
            </a:p>
            <a:p>
              <a:pPr marL="1107439" algn="l" rtl="0" eaLnBrk="0">
                <a:lnSpc>
                  <a:spcPct val="97000"/>
                </a:lnSpc>
                <a:spcBef>
                  <a:spcPts val="5"/>
                </a:spcBef>
              </a:pPr>
              <a:r>
                <a:rPr sz="1000" i="1" kern="0" spc="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——34岁，制造业管理人员</a:t>
              </a:r>
              <a:endParaRPr lang="Microsoft YaHei" altLang="Microsoft YaHei" sz="1000"/>
            </a:p>
          </p:txBody>
        </p:sp>
      </p:grpSp>
      <p:sp>
        <p:nvSpPr>
          <p:cNvPr id="588" name="textbox 588"/>
          <p:cNvSpPr/>
          <p:nvPr/>
        </p:nvSpPr>
        <p:spPr>
          <a:xfrm>
            <a:off x="531063" y="438429"/>
            <a:ext cx="3821429" cy="381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96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2400" kern="0" spc="-10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大家是如何看待“睡眠</a:t>
            </a:r>
            <a:r>
              <a:rPr sz="2400" kern="0" spc="-1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”的？</a:t>
            </a:r>
            <a:endParaRPr lang="Microsoft YaHei" altLang="Microsoft YaHei" sz="2400"/>
          </a:p>
        </p:txBody>
      </p:sp>
      <p:graphicFrame>
        <p:nvGraphicFramePr>
          <p:cNvPr id="590" name="table 590"/>
          <p:cNvGraphicFramePr>
            <a:graphicFrameLocks noGrp="1"/>
          </p:cNvGraphicFramePr>
          <p:nvPr/>
        </p:nvGraphicFramePr>
        <p:xfrm>
          <a:off x="705866" y="2193290"/>
          <a:ext cx="2905125" cy="390525"/>
        </p:xfrm>
        <a:graphic>
          <a:graphicData uri="http://schemas.openxmlformats.org/drawingml/2006/table">
            <a:tbl>
              <a:tblPr/>
              <a:tblGrid>
                <a:gridCol w="2905125"/>
              </a:tblGrid>
              <a:tr h="3651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46355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200" b="1" kern="0" spc="-5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你对“睡眠”的印象是什么？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92" name="textbox 592"/>
          <p:cNvSpPr/>
          <p:nvPr/>
        </p:nvSpPr>
        <p:spPr>
          <a:xfrm>
            <a:off x="523836" y="6592634"/>
            <a:ext cx="11475084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6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600" kern="0" spc="1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r>
              <a:rPr sz="600" kern="0" spc="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6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www.iresearch.com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.cn          </a:t>
            </a:r>
            <a:r>
              <a:rPr sz="800" kern="0" spc="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14</a:t>
            </a:r>
            <a:endParaRPr lang="Microsoft YaHei" altLang="Microsoft YaHei" sz="800"/>
          </a:p>
        </p:txBody>
      </p:sp>
      <p:sp>
        <p:nvSpPr>
          <p:cNvPr id="594" name="textbox 594"/>
          <p:cNvSpPr/>
          <p:nvPr/>
        </p:nvSpPr>
        <p:spPr>
          <a:xfrm>
            <a:off x="533507" y="6373768"/>
            <a:ext cx="4210050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7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20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N=2400，于2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024年2月通过艾瑞智研平台-消费洞察数据库调研获得；用户深度访谈。</a:t>
            </a:r>
            <a:endParaRPr lang="Microsoft YaHei" altLang="Microsoft YaHei" sz="800"/>
          </a:p>
        </p:txBody>
      </p:sp>
      <p:sp>
        <p:nvSpPr>
          <p:cNvPr id="596" name="path"/>
          <p:cNvSpPr/>
          <p:nvPr/>
        </p:nvSpPr>
        <p:spPr>
          <a:xfrm>
            <a:off x="1050036" y="3177540"/>
            <a:ext cx="595884" cy="609599"/>
          </a:xfrm>
          <a:custGeom>
            <a:rect l="0" t="0" r="0" b="0"/>
            <a:pathLst>
              <a:path w="938" h="959">
                <a:moveTo>
                  <a:pt x="444" y="473"/>
                </a:moveTo>
                <a:lnTo>
                  <a:pt x="41" y="473"/>
                </a:lnTo>
                <a:cubicBezTo>
                  <a:pt x="25" y="473"/>
                  <a:pt x="11" y="463"/>
                  <a:pt x="6" y="449"/>
                </a:cubicBezTo>
                <a:cubicBezTo>
                  <a:pt x="0" y="434"/>
                  <a:pt x="3" y="418"/>
                  <a:pt x="14" y="406"/>
                </a:cubicBezTo>
                <a:lnTo>
                  <a:pt x="349" y="77"/>
                </a:lnTo>
                <a:lnTo>
                  <a:pt x="41" y="77"/>
                </a:lnTo>
                <a:cubicBezTo>
                  <a:pt x="20" y="77"/>
                  <a:pt x="3" y="60"/>
                  <a:pt x="3" y="38"/>
                </a:cubicBezTo>
                <a:cubicBezTo>
                  <a:pt x="3" y="17"/>
                  <a:pt x="20" y="0"/>
                  <a:pt x="41" y="0"/>
                </a:cubicBezTo>
                <a:lnTo>
                  <a:pt x="444" y="0"/>
                </a:lnTo>
                <a:cubicBezTo>
                  <a:pt x="459" y="0"/>
                  <a:pt x="474" y="9"/>
                  <a:pt x="480" y="23"/>
                </a:cubicBezTo>
                <a:cubicBezTo>
                  <a:pt x="486" y="38"/>
                  <a:pt x="482" y="55"/>
                  <a:pt x="472" y="66"/>
                </a:cubicBezTo>
                <a:lnTo>
                  <a:pt x="135" y="395"/>
                </a:lnTo>
                <a:lnTo>
                  <a:pt x="444" y="395"/>
                </a:lnTo>
                <a:cubicBezTo>
                  <a:pt x="466" y="395"/>
                  <a:pt x="483" y="412"/>
                  <a:pt x="483" y="434"/>
                </a:cubicBezTo>
                <a:cubicBezTo>
                  <a:pt x="483" y="456"/>
                  <a:pt x="466" y="473"/>
                  <a:pt x="444" y="473"/>
                </a:cubicBezTo>
                <a:moveTo>
                  <a:pt x="895" y="553"/>
                </a:moveTo>
                <a:lnTo>
                  <a:pt x="705" y="553"/>
                </a:lnTo>
                <a:lnTo>
                  <a:pt x="922" y="339"/>
                </a:lnTo>
                <a:cubicBezTo>
                  <a:pt x="934" y="329"/>
                  <a:pt x="938" y="312"/>
                  <a:pt x="932" y="297"/>
                </a:cubicBezTo>
                <a:cubicBezTo>
                  <a:pt x="925" y="283"/>
                  <a:pt x="911" y="272"/>
                  <a:pt x="895" y="272"/>
                </a:cubicBezTo>
                <a:lnTo>
                  <a:pt x="611" y="272"/>
                </a:lnTo>
                <a:cubicBezTo>
                  <a:pt x="589" y="272"/>
                  <a:pt x="573" y="290"/>
                  <a:pt x="573" y="312"/>
                </a:cubicBezTo>
                <a:cubicBezTo>
                  <a:pt x="573" y="333"/>
                  <a:pt x="589" y="350"/>
                  <a:pt x="611" y="350"/>
                </a:cubicBezTo>
                <a:lnTo>
                  <a:pt x="801" y="350"/>
                </a:lnTo>
                <a:lnTo>
                  <a:pt x="584" y="564"/>
                </a:lnTo>
                <a:cubicBezTo>
                  <a:pt x="573" y="575"/>
                  <a:pt x="569" y="591"/>
                  <a:pt x="575" y="605"/>
                </a:cubicBezTo>
                <a:cubicBezTo>
                  <a:pt x="581" y="620"/>
                  <a:pt x="595" y="630"/>
                  <a:pt x="611" y="630"/>
                </a:cubicBezTo>
                <a:lnTo>
                  <a:pt x="895" y="630"/>
                </a:lnTo>
                <a:cubicBezTo>
                  <a:pt x="917" y="630"/>
                  <a:pt x="935" y="613"/>
                  <a:pt x="935" y="591"/>
                </a:cubicBezTo>
                <a:cubicBezTo>
                  <a:pt x="935" y="570"/>
                  <a:pt x="917" y="553"/>
                  <a:pt x="895" y="553"/>
                </a:cubicBezTo>
                <a:moveTo>
                  <a:pt x="457" y="883"/>
                </a:moveTo>
                <a:lnTo>
                  <a:pt x="325" y="883"/>
                </a:lnTo>
                <a:lnTo>
                  <a:pt x="485" y="726"/>
                </a:lnTo>
                <a:cubicBezTo>
                  <a:pt x="497" y="714"/>
                  <a:pt x="500" y="698"/>
                  <a:pt x="494" y="683"/>
                </a:cubicBezTo>
                <a:cubicBezTo>
                  <a:pt x="487" y="669"/>
                  <a:pt x="474" y="660"/>
                  <a:pt x="457" y="660"/>
                </a:cubicBezTo>
                <a:lnTo>
                  <a:pt x="231" y="660"/>
                </a:lnTo>
                <a:cubicBezTo>
                  <a:pt x="209" y="660"/>
                  <a:pt x="192" y="676"/>
                  <a:pt x="192" y="698"/>
                </a:cubicBezTo>
                <a:cubicBezTo>
                  <a:pt x="192" y="720"/>
                  <a:pt x="209" y="736"/>
                  <a:pt x="231" y="736"/>
                </a:cubicBezTo>
                <a:lnTo>
                  <a:pt x="363" y="736"/>
                </a:lnTo>
                <a:lnTo>
                  <a:pt x="203" y="893"/>
                </a:lnTo>
                <a:cubicBezTo>
                  <a:pt x="193" y="904"/>
                  <a:pt x="188" y="921"/>
                  <a:pt x="195" y="936"/>
                </a:cubicBezTo>
                <a:cubicBezTo>
                  <a:pt x="201" y="950"/>
                  <a:pt x="214" y="959"/>
                  <a:pt x="231" y="959"/>
                </a:cubicBezTo>
                <a:lnTo>
                  <a:pt x="457" y="959"/>
                </a:lnTo>
                <a:cubicBezTo>
                  <a:pt x="479" y="959"/>
                  <a:pt x="497" y="943"/>
                  <a:pt x="497" y="921"/>
                </a:cubicBezTo>
                <a:cubicBezTo>
                  <a:pt x="497" y="899"/>
                  <a:pt x="479" y="883"/>
                  <a:pt x="457" y="883"/>
                </a:cubicBezTo>
              </a:path>
            </a:pathLst>
          </a:custGeom>
          <a:solidFill>
            <a:srgbClr val="F38286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98" name="picture 59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sp>
        <p:nvSpPr>
          <p:cNvPr id="600" name="textbox 600"/>
          <p:cNvSpPr/>
          <p:nvPr/>
        </p:nvSpPr>
        <p:spPr>
          <a:xfrm>
            <a:off x="5510148" y="2305888"/>
            <a:ext cx="1242694" cy="203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4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定量问卷调研数据</a:t>
            </a:r>
            <a:endParaRPr lang="Microsoft YaHei" altLang="Microsoft YaHei" sz="1200"/>
          </a:p>
        </p:txBody>
      </p:sp>
      <p:sp>
        <p:nvSpPr>
          <p:cNvPr id="602" name="textbox 602"/>
          <p:cNvSpPr/>
          <p:nvPr/>
        </p:nvSpPr>
        <p:spPr>
          <a:xfrm>
            <a:off x="9412732" y="2305888"/>
            <a:ext cx="1242694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定性用户访谈观点</a:t>
            </a:r>
            <a:endParaRPr lang="Microsoft YaHei" altLang="Microsoft YaHei" sz="1200"/>
          </a:p>
        </p:txBody>
      </p:sp>
      <p:pic>
        <p:nvPicPr>
          <p:cNvPr id="604" name="picture 60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pic>
        <p:nvPicPr>
          <p:cNvPr id="606" name="picture 60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608" name="picture 60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610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2" name="rect"/>
          <p:cNvSpPr/>
          <p:nvPr/>
        </p:nvSpPr>
        <p:spPr>
          <a:xfrm>
            <a:off x="5923597" y="2612136"/>
            <a:ext cx="9525" cy="3422903"/>
          </a:xfrm>
          <a:prstGeom prst="rect">
            <a:avLst/>
          </a:pr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6" name="rect"/>
          <p:cNvSpPr/>
          <p:nvPr/>
        </p:nvSpPr>
        <p:spPr>
          <a:xfrm>
            <a:off x="11009248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8" name="rect"/>
          <p:cNvSpPr/>
          <p:nvPr/>
        </p:nvSpPr>
        <p:spPr>
          <a:xfrm>
            <a:off x="11644756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" name="group 56"/>
          <p:cNvGrpSpPr/>
          <p:nvPr/>
        </p:nvGrpSpPr>
        <p:grpSpPr>
          <a:xfrm rot="21600000">
            <a:off x="9415081" y="2545079"/>
            <a:ext cx="2195713" cy="2337816"/>
            <a:chExt cx="2195713" cy="2337816"/>
          </a:xfrm>
        </p:grpSpPr>
        <p:pic>
          <p:nvPicPr>
            <p:cNvPr id="620" name="picture 62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4762" y="86867"/>
              <a:ext cx="1872995" cy="2162556"/>
            </a:xfrm>
            <a:prstGeom prst="rect">
              <a:avLst/>
            </a:prstGeom>
          </p:spPr>
        </p:pic>
        <p:sp>
          <p:nvSpPr>
            <p:cNvPr id="622" name="textbox 622"/>
            <p:cNvSpPr/>
            <p:nvPr/>
          </p:nvSpPr>
          <p:spPr>
            <a:xfrm>
              <a:off x="238779" y="174907"/>
              <a:ext cx="1969770" cy="20218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475"/>
                </a:lnSpc>
              </a:pPr>
              <a:endParaRPr lang="Arial" altLang="Arial" sz="100"/>
            </a:p>
            <a:p>
              <a:pPr algn="r" rtl="0" eaLnBrk="0">
                <a:lnSpc>
                  <a:spcPct val="91000"/>
                </a:lnSpc>
              </a:pPr>
              <a:r>
                <a:rPr sz="900" kern="0" spc="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54%</a:t>
              </a:r>
              <a:endParaRPr lang="Microsoft YaHei" altLang="Microsoft YaHei" sz="9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1533525" algn="l" rtl="0" eaLnBrk="0">
                <a:lnSpc>
                  <a:spcPct val="91000"/>
                </a:lnSpc>
                <a:spcBef>
                  <a:spcPts val="278"/>
                </a:spcBef>
              </a:pPr>
              <a:r>
                <a:rPr sz="900" kern="0" spc="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49%</a:t>
              </a:r>
              <a:endParaRPr lang="Microsoft YaHei" altLang="Microsoft YaHei" sz="9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1482725" algn="l" rtl="0" eaLnBrk="0">
                <a:lnSpc>
                  <a:spcPct val="91000"/>
                </a:lnSpc>
                <a:spcBef>
                  <a:spcPts val="277"/>
                </a:spcBef>
              </a:pPr>
              <a:r>
                <a:rPr sz="900" kern="0" spc="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47%</a:t>
              </a:r>
              <a:endParaRPr lang="Microsoft YaHei" altLang="Microsoft YaHei" sz="9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214629" algn="l" rtl="0" eaLnBrk="0">
                <a:lnSpc>
                  <a:spcPct val="91000"/>
                </a:lnSpc>
                <a:spcBef>
                  <a:spcPts val="276"/>
                </a:spcBef>
              </a:pPr>
              <a:r>
                <a:rPr sz="900" kern="0" spc="2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10%</a:t>
              </a:r>
              <a:endParaRPr lang="Microsoft YaHei" altLang="Microsoft YaHei" sz="9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15000"/>
                </a:lnSpc>
              </a:pPr>
              <a:endParaRPr lang="Arial" altLang="Arial" sz="200"/>
            </a:p>
            <a:p>
              <a:pPr marL="12700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900" kern="0" spc="2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5%</a:t>
              </a:r>
              <a:endParaRPr lang="Microsoft YaHei" altLang="Microsoft YaHei" sz="900"/>
            </a:p>
          </p:txBody>
        </p:sp>
        <p:sp>
          <p:nvSpPr>
            <p:cNvPr id="624" name="rect"/>
            <p:cNvSpPr/>
            <p:nvPr/>
          </p:nvSpPr>
          <p:spPr>
            <a:xfrm>
              <a:off x="0" y="0"/>
              <a:ext cx="9525" cy="2337816"/>
            </a:xfrm>
            <a:prstGeom prst="rect">
              <a:avLst/>
            </a:prstGeom>
            <a:solidFill>
              <a:srgbClr val="D9D9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26" name="textbox 626"/>
          <p:cNvSpPr/>
          <p:nvPr/>
        </p:nvSpPr>
        <p:spPr>
          <a:xfrm>
            <a:off x="529633" y="1004449"/>
            <a:ext cx="11164569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447"/>
              </a:lnSpc>
            </a:pPr>
            <a:endParaRPr lang="Arial" altLang="Arial" sz="100"/>
          </a:p>
          <a:p>
            <a:pPr marL="20320" indent="-7620" algn="l" rtl="0" eaLnBrk="0">
              <a:lnSpc>
                <a:spcPct val="105000"/>
              </a:lnSpc>
            </a:pP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大众对高质量睡眠的定义离不开四大维度。</a:t>
            </a:r>
            <a:r>
              <a:rPr sz="1500" kern="0" spc="-3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一是日间状态：精力充</a:t>
            </a:r>
            <a:r>
              <a:rPr sz="15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沛、白天状态好（66%</a:t>
            </a:r>
            <a:r>
              <a:rPr sz="1500" kern="0" spc="-2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）；</a:t>
            </a:r>
            <a:r>
              <a:rPr sz="1500" kern="0" spc="2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二是睡觉完整性：</a:t>
            </a:r>
            <a:r>
              <a:rPr sz="1500" kern="0" spc="4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少梦、少醒、</a:t>
            </a:r>
            <a:r>
              <a:rPr sz="15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睡个整觉；三是睡眠</a:t>
            </a:r>
            <a:r>
              <a:rPr sz="1500" kern="0" spc="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时间：</a:t>
            </a:r>
            <a:r>
              <a:rPr sz="1500" kern="0" spc="1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kern="0" spc="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62%的受访者表示睡眠时间达到7-8小时最佳；  四是睡眠潜伏期：能够快速入睡。</a:t>
            </a:r>
            <a:endParaRPr lang="Microsoft YaHei" altLang="Microsoft YaHei" sz="1500"/>
          </a:p>
        </p:txBody>
      </p:sp>
      <p:sp>
        <p:nvSpPr>
          <p:cNvPr id="628" name="textbox 628"/>
          <p:cNvSpPr/>
          <p:nvPr/>
        </p:nvSpPr>
        <p:spPr>
          <a:xfrm>
            <a:off x="7388437" y="2704623"/>
            <a:ext cx="1913889" cy="2043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1"/>
              </a:lnSpc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中途少醒，最好是一觉睡到自然</a:t>
            </a: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醒</a:t>
            </a:r>
            <a:endParaRPr lang="Microsoft YaHei" altLang="Microsoft YaHei" sz="9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marL="383540" algn="l" rtl="0" eaLnBrk="0">
              <a:lnSpc>
                <a:spcPts val="1154"/>
              </a:lnSpc>
              <a:spcBef>
                <a:spcPts val="277"/>
              </a:spcBef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深度睡眠能达到一定的时长</a:t>
            </a:r>
            <a:endParaRPr lang="Microsoft YaHei" altLang="Microsoft YaHei" sz="9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marL="257175" algn="l" rtl="0" eaLnBrk="0">
              <a:lnSpc>
                <a:spcPts val="1151"/>
              </a:lnSpc>
              <a:spcBef>
                <a:spcPts val="271"/>
              </a:spcBef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快速入睡，最好是沾枕头就着</a:t>
            </a:r>
            <a:endParaRPr lang="Microsoft YaHei" altLang="Microsoft YaHei" sz="9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marL="440690" algn="l" rtl="0" eaLnBrk="0">
              <a:lnSpc>
                <a:spcPts val="1154"/>
              </a:lnSpc>
              <a:spcBef>
                <a:spcPts val="277"/>
              </a:spcBef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睡眠时间达到9小时</a:t>
            </a: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及以上</a:t>
            </a:r>
            <a:endParaRPr lang="Microsoft YaHei" altLang="Microsoft YaHei" sz="9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algn="r" rtl="0" eaLnBrk="0">
              <a:lnSpc>
                <a:spcPts val="1154"/>
              </a:lnSpc>
              <a:spcBef>
                <a:spcPts val="1"/>
              </a:spcBef>
            </a:pP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睡眠时间达到5-6</a:t>
            </a:r>
            <a:r>
              <a:rPr sz="9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小时</a:t>
            </a:r>
            <a:endParaRPr lang="Microsoft YaHei" altLang="Microsoft YaHei" sz="9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3553713" y="5273040"/>
            <a:ext cx="3307588" cy="751586"/>
            <a:chExt cx="3307588" cy="751586"/>
          </a:xfrm>
        </p:grpSpPr>
        <p:sp>
          <p:nvSpPr>
            <p:cNvPr id="630" name="path"/>
            <p:cNvSpPr/>
            <p:nvPr/>
          </p:nvSpPr>
          <p:spPr>
            <a:xfrm>
              <a:off x="0" y="0"/>
              <a:ext cx="3307588" cy="751586"/>
            </a:xfrm>
            <a:custGeom>
              <a:rect l="0" t="0" r="0" b="0"/>
              <a:pathLst>
                <a:path w="5208" h="1183">
                  <a:moveTo>
                    <a:pt x="10" y="323"/>
                  </a:moveTo>
                  <a:cubicBezTo>
                    <a:pt x="10" y="229"/>
                    <a:pt x="86" y="153"/>
                    <a:pt x="180" y="153"/>
                  </a:cubicBezTo>
                  <a:lnTo>
                    <a:pt x="874" y="153"/>
                  </a:lnTo>
                  <a:lnTo>
                    <a:pt x="1611" y="10"/>
                  </a:lnTo>
                  <a:lnTo>
                    <a:pt x="2172" y="153"/>
                  </a:lnTo>
                  <a:lnTo>
                    <a:pt x="5028" y="153"/>
                  </a:lnTo>
                  <a:cubicBezTo>
                    <a:pt x="5122" y="153"/>
                    <a:pt x="5198" y="229"/>
                    <a:pt x="5198" y="323"/>
                  </a:cubicBezTo>
                  <a:lnTo>
                    <a:pt x="5198" y="323"/>
                  </a:lnTo>
                  <a:lnTo>
                    <a:pt x="5198" y="323"/>
                  </a:lnTo>
                  <a:lnTo>
                    <a:pt x="5198" y="578"/>
                  </a:lnTo>
                  <a:lnTo>
                    <a:pt x="5198" y="1003"/>
                  </a:lnTo>
                  <a:cubicBezTo>
                    <a:pt x="5198" y="1097"/>
                    <a:pt x="5122" y="1173"/>
                    <a:pt x="5028" y="1173"/>
                  </a:cubicBezTo>
                  <a:lnTo>
                    <a:pt x="2172" y="1173"/>
                  </a:lnTo>
                  <a:lnTo>
                    <a:pt x="874" y="1173"/>
                  </a:lnTo>
                  <a:lnTo>
                    <a:pt x="874" y="1173"/>
                  </a:lnTo>
                  <a:lnTo>
                    <a:pt x="180" y="1173"/>
                  </a:lnTo>
                  <a:cubicBezTo>
                    <a:pt x="86" y="1173"/>
                    <a:pt x="10" y="1097"/>
                    <a:pt x="10" y="1003"/>
                  </a:cubicBezTo>
                  <a:lnTo>
                    <a:pt x="10" y="578"/>
                  </a:lnTo>
                  <a:lnTo>
                    <a:pt x="10" y="323"/>
                  </a:lnTo>
                  <a:lnTo>
                    <a:pt x="10" y="323"/>
                  </a:lnTo>
                  <a:close/>
                </a:path>
              </a:pathLst>
            </a:custGeom>
            <a:noFill/>
            <a:ln w="1270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2" name="textbox 632"/>
            <p:cNvSpPr/>
            <p:nvPr/>
          </p:nvSpPr>
          <p:spPr>
            <a:xfrm>
              <a:off x="-12700" y="-12700"/>
              <a:ext cx="3333115" cy="7899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214629" indent="-2540" algn="l" rtl="0" eaLnBrk="0">
                <a:lnSpc>
                  <a:spcPct val="97000"/>
                </a:lnSpc>
              </a:pPr>
              <a:r>
                <a:rPr sz="1000" i="1" kern="0" spc="-2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“睡得很沉，不做梦，或者不要清楚地记得自己做的梦</a:t>
              </a:r>
              <a:r>
                <a:rPr sz="1000" kern="0" spc="-2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r>
                <a:rPr sz="1000" i="1" kern="0" spc="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（会很累</a:t>
              </a:r>
              <a:r>
                <a:rPr sz="1000" i="1" kern="0" spc="-9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），</a:t>
              </a:r>
              <a:r>
                <a:rPr sz="1000" kern="0" spc="9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i="1" kern="0" spc="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一觉睡到天亮，起</a:t>
              </a:r>
              <a:r>
                <a:rPr sz="1000" i="1" kern="0" spc="-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来之后精神饱满。”</a:t>
              </a:r>
              <a:endParaRPr lang="Microsoft YaHei" altLang="Microsoft YaHei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500"/>
            </a:p>
            <a:p>
              <a:pPr marL="2019300" algn="l" rtl="0" eaLnBrk="0">
                <a:lnSpc>
                  <a:spcPct val="97000"/>
                </a:lnSpc>
                <a:spcBef>
                  <a:spcPts val="3"/>
                </a:spcBef>
              </a:pPr>
              <a:r>
                <a:rPr sz="1000" i="1" kern="0" spc="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——47岁，全职太太</a:t>
              </a:r>
              <a:endParaRPr lang="Microsoft YaHei" altLang="Microsoft YaHei" sz="1000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693166" y="5273040"/>
            <a:ext cx="2676651" cy="751586"/>
            <a:chExt cx="2676651" cy="751586"/>
          </a:xfrm>
        </p:grpSpPr>
        <p:sp>
          <p:nvSpPr>
            <p:cNvPr id="634" name="path"/>
            <p:cNvSpPr/>
            <p:nvPr/>
          </p:nvSpPr>
          <p:spPr>
            <a:xfrm>
              <a:off x="0" y="0"/>
              <a:ext cx="2676651" cy="751586"/>
            </a:xfrm>
            <a:custGeom>
              <a:rect l="0" t="0" r="0" b="0"/>
              <a:pathLst>
                <a:path w="4215" h="1183">
                  <a:moveTo>
                    <a:pt x="10" y="323"/>
                  </a:moveTo>
                  <a:cubicBezTo>
                    <a:pt x="10" y="229"/>
                    <a:pt x="86" y="153"/>
                    <a:pt x="180" y="153"/>
                  </a:cubicBezTo>
                  <a:lnTo>
                    <a:pt x="709" y="153"/>
                  </a:lnTo>
                  <a:lnTo>
                    <a:pt x="1304" y="10"/>
                  </a:lnTo>
                  <a:lnTo>
                    <a:pt x="1757" y="153"/>
                  </a:lnTo>
                  <a:lnTo>
                    <a:pt x="4035" y="153"/>
                  </a:lnTo>
                  <a:cubicBezTo>
                    <a:pt x="4128" y="153"/>
                    <a:pt x="4205" y="229"/>
                    <a:pt x="4205" y="323"/>
                  </a:cubicBezTo>
                  <a:lnTo>
                    <a:pt x="4205" y="323"/>
                  </a:lnTo>
                  <a:lnTo>
                    <a:pt x="4205" y="323"/>
                  </a:lnTo>
                  <a:lnTo>
                    <a:pt x="4205" y="578"/>
                  </a:lnTo>
                  <a:lnTo>
                    <a:pt x="4205" y="1003"/>
                  </a:lnTo>
                  <a:cubicBezTo>
                    <a:pt x="4205" y="1097"/>
                    <a:pt x="4128" y="1173"/>
                    <a:pt x="4035" y="1173"/>
                  </a:cubicBezTo>
                  <a:lnTo>
                    <a:pt x="1757" y="1173"/>
                  </a:lnTo>
                  <a:lnTo>
                    <a:pt x="709" y="1173"/>
                  </a:lnTo>
                  <a:lnTo>
                    <a:pt x="709" y="1173"/>
                  </a:lnTo>
                  <a:lnTo>
                    <a:pt x="180" y="1173"/>
                  </a:lnTo>
                  <a:cubicBezTo>
                    <a:pt x="86" y="1173"/>
                    <a:pt x="10" y="1097"/>
                    <a:pt x="10" y="1003"/>
                  </a:cubicBezTo>
                  <a:lnTo>
                    <a:pt x="10" y="578"/>
                  </a:lnTo>
                  <a:lnTo>
                    <a:pt x="10" y="323"/>
                  </a:lnTo>
                  <a:lnTo>
                    <a:pt x="10" y="323"/>
                  </a:lnTo>
                  <a:close/>
                </a:path>
              </a:pathLst>
            </a:custGeom>
            <a:noFill/>
            <a:ln w="1270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6" name="textbox 636"/>
            <p:cNvSpPr/>
            <p:nvPr/>
          </p:nvSpPr>
          <p:spPr>
            <a:xfrm>
              <a:off x="-12700" y="-12700"/>
              <a:ext cx="2702560" cy="7899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8455"/>
                </a:lnSpc>
              </a:pPr>
              <a:endParaRPr lang="Arial" altLang="Arial" sz="100"/>
            </a:p>
            <a:p>
              <a:pPr marL="132079" indent="111760" algn="l" rtl="0" eaLnBrk="0">
                <a:lnSpc>
                  <a:spcPct val="98000"/>
                </a:lnSpc>
              </a:pPr>
              <a:r>
                <a:rPr sz="1000" i="1" kern="0" spc="-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“10点睡、5点自然醒。能快速入睡，醒来</a:t>
              </a:r>
              <a:r>
                <a:rPr sz="1000" kern="0" spc="-4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r>
                <a:rPr sz="1000" i="1" kern="0" spc="5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之后神清气爽、乏力感消失。”</a:t>
              </a:r>
              <a:endParaRPr lang="Microsoft YaHei" altLang="Microsoft YaHei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500"/>
            </a:p>
            <a:p>
              <a:pPr marL="1513839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1000" i="1" kern="0" spc="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——44岁，营业员</a:t>
              </a:r>
              <a:endParaRPr lang="Microsoft YaHei" altLang="Microsoft YaHei" sz="1000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9367773" y="5273040"/>
            <a:ext cx="2137156" cy="751586"/>
            <a:chExt cx="2137156" cy="751586"/>
          </a:xfrm>
        </p:grpSpPr>
        <p:sp>
          <p:nvSpPr>
            <p:cNvPr id="638" name="path"/>
            <p:cNvSpPr/>
            <p:nvPr/>
          </p:nvSpPr>
          <p:spPr>
            <a:xfrm>
              <a:off x="0" y="0"/>
              <a:ext cx="2137156" cy="751586"/>
            </a:xfrm>
            <a:custGeom>
              <a:rect l="0" t="0" r="0" b="0"/>
              <a:pathLst>
                <a:path w="3365" h="1183">
                  <a:moveTo>
                    <a:pt x="10" y="323"/>
                  </a:moveTo>
                  <a:cubicBezTo>
                    <a:pt x="10" y="229"/>
                    <a:pt x="86" y="153"/>
                    <a:pt x="180" y="153"/>
                  </a:cubicBezTo>
                  <a:lnTo>
                    <a:pt x="567" y="153"/>
                  </a:lnTo>
                  <a:lnTo>
                    <a:pt x="1042" y="10"/>
                  </a:lnTo>
                  <a:lnTo>
                    <a:pt x="1404" y="153"/>
                  </a:lnTo>
                  <a:lnTo>
                    <a:pt x="3185" y="153"/>
                  </a:lnTo>
                  <a:cubicBezTo>
                    <a:pt x="3279" y="153"/>
                    <a:pt x="3355" y="229"/>
                    <a:pt x="3355" y="323"/>
                  </a:cubicBezTo>
                  <a:lnTo>
                    <a:pt x="3355" y="323"/>
                  </a:lnTo>
                  <a:lnTo>
                    <a:pt x="3355" y="323"/>
                  </a:lnTo>
                  <a:lnTo>
                    <a:pt x="3355" y="578"/>
                  </a:lnTo>
                  <a:lnTo>
                    <a:pt x="3355" y="1003"/>
                  </a:lnTo>
                  <a:cubicBezTo>
                    <a:pt x="3355" y="1097"/>
                    <a:pt x="3279" y="1173"/>
                    <a:pt x="3185" y="1173"/>
                  </a:cubicBezTo>
                  <a:lnTo>
                    <a:pt x="1404" y="1173"/>
                  </a:lnTo>
                  <a:lnTo>
                    <a:pt x="567" y="1173"/>
                  </a:lnTo>
                  <a:lnTo>
                    <a:pt x="567" y="1173"/>
                  </a:lnTo>
                  <a:lnTo>
                    <a:pt x="180" y="1173"/>
                  </a:lnTo>
                  <a:cubicBezTo>
                    <a:pt x="86" y="1173"/>
                    <a:pt x="10" y="1097"/>
                    <a:pt x="10" y="1003"/>
                  </a:cubicBezTo>
                  <a:lnTo>
                    <a:pt x="10" y="578"/>
                  </a:lnTo>
                  <a:lnTo>
                    <a:pt x="10" y="323"/>
                  </a:lnTo>
                  <a:lnTo>
                    <a:pt x="10" y="323"/>
                  </a:lnTo>
                  <a:close/>
                </a:path>
              </a:pathLst>
            </a:custGeom>
            <a:noFill/>
            <a:ln w="1270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0" name="textbox 640"/>
            <p:cNvSpPr/>
            <p:nvPr/>
          </p:nvSpPr>
          <p:spPr>
            <a:xfrm>
              <a:off x="-12700" y="-12700"/>
              <a:ext cx="2162810" cy="7899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7641"/>
                </a:lnSpc>
              </a:pPr>
              <a:endParaRPr lang="Arial" altLang="Arial" sz="100"/>
            </a:p>
            <a:p>
              <a:pPr marL="134620" indent="77469" algn="l" rtl="0" eaLnBrk="0">
                <a:lnSpc>
                  <a:spcPct val="98000"/>
                </a:lnSpc>
              </a:pPr>
              <a:r>
                <a:rPr sz="1000" i="1" kern="0" spc="-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“能倒头就睡，睡觉过程中不容</a:t>
              </a:r>
              <a:r>
                <a:rPr sz="1000" kern="0" spc="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</a:t>
              </a:r>
              <a:r>
                <a:rPr sz="1000" i="1" kern="0" spc="1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易被惊醒。”</a:t>
              </a:r>
              <a:endParaRPr lang="Microsoft YaHei" altLang="Microsoft YaHei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500"/>
            </a:p>
            <a:p>
              <a:pPr marL="974089" algn="l" rtl="0" eaLnBrk="0">
                <a:lnSpc>
                  <a:spcPct val="97000"/>
                </a:lnSpc>
              </a:pPr>
              <a:r>
                <a:rPr sz="1000" i="1" kern="0" spc="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——57岁，园艺师</a:t>
              </a:r>
              <a:endParaRPr lang="Microsoft YaHei" altLang="Microsoft YaHei" sz="1000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7046721" y="5273040"/>
            <a:ext cx="2137155" cy="751586"/>
            <a:chExt cx="2137155" cy="751586"/>
          </a:xfrm>
        </p:grpSpPr>
        <p:sp>
          <p:nvSpPr>
            <p:cNvPr id="642" name="path"/>
            <p:cNvSpPr/>
            <p:nvPr/>
          </p:nvSpPr>
          <p:spPr>
            <a:xfrm>
              <a:off x="0" y="0"/>
              <a:ext cx="2137155" cy="751586"/>
            </a:xfrm>
            <a:custGeom>
              <a:rect l="0" t="0" r="0" b="0"/>
              <a:pathLst>
                <a:path w="3365" h="1183">
                  <a:moveTo>
                    <a:pt x="10" y="323"/>
                  </a:moveTo>
                  <a:cubicBezTo>
                    <a:pt x="10" y="229"/>
                    <a:pt x="86" y="153"/>
                    <a:pt x="180" y="153"/>
                  </a:cubicBezTo>
                  <a:lnTo>
                    <a:pt x="567" y="153"/>
                  </a:lnTo>
                  <a:lnTo>
                    <a:pt x="1042" y="10"/>
                  </a:lnTo>
                  <a:lnTo>
                    <a:pt x="1404" y="153"/>
                  </a:lnTo>
                  <a:lnTo>
                    <a:pt x="3185" y="153"/>
                  </a:lnTo>
                  <a:cubicBezTo>
                    <a:pt x="3279" y="153"/>
                    <a:pt x="3355" y="229"/>
                    <a:pt x="3355" y="323"/>
                  </a:cubicBezTo>
                  <a:lnTo>
                    <a:pt x="3355" y="323"/>
                  </a:lnTo>
                  <a:lnTo>
                    <a:pt x="3355" y="323"/>
                  </a:lnTo>
                  <a:lnTo>
                    <a:pt x="3355" y="578"/>
                  </a:lnTo>
                  <a:lnTo>
                    <a:pt x="3355" y="1003"/>
                  </a:lnTo>
                  <a:cubicBezTo>
                    <a:pt x="3355" y="1097"/>
                    <a:pt x="3279" y="1173"/>
                    <a:pt x="3185" y="1173"/>
                  </a:cubicBezTo>
                  <a:lnTo>
                    <a:pt x="1404" y="1173"/>
                  </a:lnTo>
                  <a:lnTo>
                    <a:pt x="567" y="1173"/>
                  </a:lnTo>
                  <a:lnTo>
                    <a:pt x="567" y="1173"/>
                  </a:lnTo>
                  <a:lnTo>
                    <a:pt x="180" y="1173"/>
                  </a:lnTo>
                  <a:cubicBezTo>
                    <a:pt x="86" y="1173"/>
                    <a:pt x="10" y="1097"/>
                    <a:pt x="10" y="1003"/>
                  </a:cubicBezTo>
                  <a:lnTo>
                    <a:pt x="10" y="578"/>
                  </a:lnTo>
                  <a:lnTo>
                    <a:pt x="10" y="323"/>
                  </a:lnTo>
                  <a:lnTo>
                    <a:pt x="10" y="323"/>
                  </a:lnTo>
                  <a:close/>
                </a:path>
              </a:pathLst>
            </a:custGeom>
            <a:noFill/>
            <a:ln w="1270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4" name="textbox 644"/>
            <p:cNvSpPr/>
            <p:nvPr/>
          </p:nvSpPr>
          <p:spPr>
            <a:xfrm>
              <a:off x="-12700" y="-12700"/>
              <a:ext cx="2162810" cy="7899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marL="133985" indent="77469" algn="l" rtl="0" eaLnBrk="0">
                <a:lnSpc>
                  <a:spcPct val="99000"/>
                </a:lnSpc>
                <a:spcBef>
                  <a:spcPts val="1"/>
                </a:spcBef>
              </a:pPr>
              <a:r>
                <a:rPr sz="1000" i="1" kern="0" spc="-2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“睡眠时间达到8小时</a:t>
              </a:r>
              <a:r>
                <a:rPr sz="1000" i="1" kern="0" spc="-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、少梦、不</a:t>
              </a:r>
              <a:r>
                <a:rPr sz="1000" kern="0" spc="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r>
                <a:rPr sz="1000" i="1" kern="0" spc="20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起夜。”</a:t>
              </a:r>
              <a:endParaRPr lang="Microsoft YaHei" altLang="Microsoft YaHei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500"/>
            </a:p>
            <a:p>
              <a:pPr marL="720725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1000" i="1" kern="0" spc="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——28岁，幼儿园老师</a:t>
              </a:r>
              <a:endParaRPr lang="Microsoft YaHei" altLang="Microsoft YaHei" sz="1000"/>
            </a:p>
          </p:txBody>
        </p:sp>
      </p:grpSp>
      <p:sp>
        <p:nvSpPr>
          <p:cNvPr id="646" name="textbox 646"/>
          <p:cNvSpPr/>
          <p:nvPr/>
        </p:nvSpPr>
        <p:spPr>
          <a:xfrm>
            <a:off x="530758" y="438429"/>
            <a:ext cx="4431665" cy="381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96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2400" kern="0" spc="-8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你“理想中的睡眠”是什</a:t>
            </a:r>
            <a:r>
              <a:rPr sz="2400" kern="0" spc="-9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么样的？</a:t>
            </a:r>
            <a:endParaRPr lang="Microsoft YaHei" altLang="Microsoft YaHei" sz="2400"/>
          </a:p>
        </p:txBody>
      </p:sp>
      <p:sp>
        <p:nvSpPr>
          <p:cNvPr id="648" name="textbox 648"/>
          <p:cNvSpPr/>
          <p:nvPr/>
        </p:nvSpPr>
        <p:spPr>
          <a:xfrm>
            <a:off x="523836" y="6592634"/>
            <a:ext cx="11475084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2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600" kern="0" spc="1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r>
              <a:rPr sz="600" kern="0" spc="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6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www.iresearch.com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.cn          </a:t>
            </a:r>
            <a:r>
              <a:rPr sz="800" kern="0" spc="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</a:t>
            </a:r>
            <a:endParaRPr lang="Microsoft YaHei" altLang="Microsoft YaHei" sz="800"/>
          </a:p>
        </p:txBody>
      </p:sp>
      <p:grpSp>
        <p:nvGrpSpPr>
          <p:cNvPr id="66" name="group 66"/>
          <p:cNvGrpSpPr/>
          <p:nvPr/>
        </p:nvGrpSpPr>
        <p:grpSpPr>
          <a:xfrm rot="21600000">
            <a:off x="765048" y="2732532"/>
            <a:ext cx="1728216" cy="522732"/>
            <a:chExt cx="1728216" cy="522732"/>
          </a:xfrm>
        </p:grpSpPr>
        <p:sp>
          <p:nvSpPr>
            <p:cNvPr id="650" name="path"/>
            <p:cNvSpPr/>
            <p:nvPr/>
          </p:nvSpPr>
          <p:spPr>
            <a:xfrm>
              <a:off x="0" y="0"/>
              <a:ext cx="1728216" cy="522732"/>
            </a:xfrm>
            <a:custGeom>
              <a:rect l="0" t="0" r="0" b="0"/>
              <a:pathLst>
                <a:path w="2721" h="823">
                  <a:moveTo>
                    <a:pt x="0" y="411"/>
                  </a:moveTo>
                  <a:cubicBezTo>
                    <a:pt x="0" y="184"/>
                    <a:pt x="184" y="0"/>
                    <a:pt x="411" y="0"/>
                  </a:cubicBezTo>
                  <a:lnTo>
                    <a:pt x="2309" y="0"/>
                  </a:lnTo>
                  <a:cubicBezTo>
                    <a:pt x="2537" y="0"/>
                    <a:pt x="2721" y="184"/>
                    <a:pt x="2721" y="411"/>
                  </a:cubicBezTo>
                  <a:lnTo>
                    <a:pt x="2721" y="411"/>
                  </a:lnTo>
                  <a:cubicBezTo>
                    <a:pt x="2721" y="639"/>
                    <a:pt x="2537" y="823"/>
                    <a:pt x="2309" y="823"/>
                  </a:cubicBezTo>
                  <a:lnTo>
                    <a:pt x="411" y="823"/>
                  </a:lnTo>
                  <a:cubicBezTo>
                    <a:pt x="184" y="823"/>
                    <a:pt x="0" y="639"/>
                    <a:pt x="0" y="411"/>
                  </a:cubicBezTo>
                </a:path>
              </a:pathLst>
            </a:custGeom>
            <a:solidFill>
              <a:srgbClr val="B2D23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2" name="textbox 652"/>
            <p:cNvSpPr/>
            <p:nvPr/>
          </p:nvSpPr>
          <p:spPr>
            <a:xfrm>
              <a:off x="-12700" y="-12700"/>
              <a:ext cx="1753870" cy="6261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7000"/>
                </a:lnSpc>
              </a:pPr>
              <a:endParaRPr lang="Arial" altLang="Arial" sz="700"/>
            </a:p>
            <a:p>
              <a:pPr marL="511175" algn="l" rtl="0" eaLnBrk="0">
                <a:lnSpc>
                  <a:spcPts val="3590"/>
                </a:lnSpc>
                <a:spcBef>
                  <a:spcPts val="3"/>
                </a:spcBef>
              </a:pPr>
              <a:r>
                <a:rPr sz="2700" b="1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66%</a:t>
              </a:r>
              <a:endParaRPr lang="Microsoft YaHei" altLang="Microsoft YaHei" sz="2700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2796539" y="2732532"/>
            <a:ext cx="1728216" cy="522732"/>
            <a:chExt cx="1728216" cy="522732"/>
          </a:xfrm>
        </p:grpSpPr>
        <p:sp>
          <p:nvSpPr>
            <p:cNvPr id="654" name="path"/>
            <p:cNvSpPr/>
            <p:nvPr/>
          </p:nvSpPr>
          <p:spPr>
            <a:xfrm>
              <a:off x="0" y="0"/>
              <a:ext cx="1728216" cy="522732"/>
            </a:xfrm>
            <a:custGeom>
              <a:rect l="0" t="0" r="0" b="0"/>
              <a:pathLst>
                <a:path w="2721" h="823">
                  <a:moveTo>
                    <a:pt x="0" y="411"/>
                  </a:moveTo>
                  <a:cubicBezTo>
                    <a:pt x="0" y="184"/>
                    <a:pt x="184" y="0"/>
                    <a:pt x="411" y="0"/>
                  </a:cubicBezTo>
                  <a:lnTo>
                    <a:pt x="2310" y="0"/>
                  </a:lnTo>
                  <a:cubicBezTo>
                    <a:pt x="2537" y="0"/>
                    <a:pt x="2721" y="184"/>
                    <a:pt x="2721" y="411"/>
                  </a:cubicBezTo>
                  <a:lnTo>
                    <a:pt x="2721" y="411"/>
                  </a:lnTo>
                  <a:cubicBezTo>
                    <a:pt x="2721" y="639"/>
                    <a:pt x="2537" y="823"/>
                    <a:pt x="2310" y="823"/>
                  </a:cubicBezTo>
                  <a:lnTo>
                    <a:pt x="411" y="823"/>
                  </a:lnTo>
                  <a:cubicBezTo>
                    <a:pt x="184" y="823"/>
                    <a:pt x="0" y="639"/>
                    <a:pt x="0" y="411"/>
                  </a:cubicBezTo>
                </a:path>
              </a:pathLst>
            </a:custGeom>
            <a:solidFill>
              <a:srgbClr val="1EC8F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6" name="textbox 656"/>
            <p:cNvSpPr/>
            <p:nvPr/>
          </p:nvSpPr>
          <p:spPr>
            <a:xfrm>
              <a:off x="-12700" y="-12700"/>
              <a:ext cx="1753870" cy="6261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7000"/>
                </a:lnSpc>
              </a:pPr>
              <a:endParaRPr lang="Arial" altLang="Arial" sz="700"/>
            </a:p>
            <a:p>
              <a:pPr marL="511809" algn="l" rtl="0" eaLnBrk="0">
                <a:lnSpc>
                  <a:spcPts val="3590"/>
                </a:lnSpc>
                <a:spcBef>
                  <a:spcPts val="3"/>
                </a:spcBef>
              </a:pPr>
              <a:r>
                <a:rPr sz="2700" b="1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65%</a:t>
              </a:r>
              <a:endParaRPr lang="Microsoft YaHei" altLang="Microsoft YaHei" sz="2700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4828032" y="2732532"/>
            <a:ext cx="1728215" cy="522732"/>
            <a:chExt cx="1728215" cy="522732"/>
          </a:xfrm>
        </p:grpSpPr>
        <p:sp>
          <p:nvSpPr>
            <p:cNvPr id="658" name="path"/>
            <p:cNvSpPr/>
            <p:nvPr/>
          </p:nvSpPr>
          <p:spPr>
            <a:xfrm>
              <a:off x="0" y="0"/>
              <a:ext cx="1728215" cy="522732"/>
            </a:xfrm>
            <a:custGeom>
              <a:rect l="0" t="0" r="0" b="0"/>
              <a:pathLst>
                <a:path w="2721" h="823">
                  <a:moveTo>
                    <a:pt x="0" y="411"/>
                  </a:moveTo>
                  <a:cubicBezTo>
                    <a:pt x="0" y="184"/>
                    <a:pt x="184" y="0"/>
                    <a:pt x="411" y="0"/>
                  </a:cubicBezTo>
                  <a:lnTo>
                    <a:pt x="2310" y="0"/>
                  </a:lnTo>
                  <a:cubicBezTo>
                    <a:pt x="2537" y="0"/>
                    <a:pt x="2721" y="184"/>
                    <a:pt x="2721" y="411"/>
                  </a:cubicBezTo>
                  <a:lnTo>
                    <a:pt x="2721" y="411"/>
                  </a:lnTo>
                  <a:cubicBezTo>
                    <a:pt x="2721" y="639"/>
                    <a:pt x="2537" y="823"/>
                    <a:pt x="2310" y="823"/>
                  </a:cubicBezTo>
                  <a:lnTo>
                    <a:pt x="411" y="823"/>
                  </a:lnTo>
                  <a:cubicBezTo>
                    <a:pt x="184" y="823"/>
                    <a:pt x="0" y="639"/>
                    <a:pt x="0" y="411"/>
                  </a:cubicBezTo>
                </a:path>
              </a:pathLst>
            </a:custGeom>
            <a:solidFill>
              <a:srgbClr val="FFCF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0" name="textbox 660"/>
            <p:cNvSpPr/>
            <p:nvPr/>
          </p:nvSpPr>
          <p:spPr>
            <a:xfrm>
              <a:off x="-12700" y="-12700"/>
              <a:ext cx="1753870" cy="6261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7000"/>
                </a:lnSpc>
              </a:pPr>
              <a:endParaRPr lang="Arial" altLang="Arial" sz="700"/>
            </a:p>
            <a:p>
              <a:pPr marL="511809" algn="l" rtl="0" eaLnBrk="0">
                <a:lnSpc>
                  <a:spcPts val="3590"/>
                </a:lnSpc>
                <a:spcBef>
                  <a:spcPts val="3"/>
                </a:spcBef>
              </a:pPr>
              <a:r>
                <a:rPr sz="2700" b="1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62%</a:t>
              </a:r>
              <a:endParaRPr lang="Microsoft YaHei" altLang="Microsoft YaHei" sz="2700"/>
            </a:p>
          </p:txBody>
        </p:sp>
      </p:grpSp>
      <p:sp>
        <p:nvSpPr>
          <p:cNvPr id="662" name="textbox 662"/>
          <p:cNvSpPr/>
          <p:nvPr/>
        </p:nvSpPr>
        <p:spPr>
          <a:xfrm>
            <a:off x="533507" y="6373768"/>
            <a:ext cx="4210050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7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20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N=2400，于2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024年2月通过艾瑞智研平台-消费洞察数据库调研获得；用户深度访谈。</a:t>
            </a:r>
            <a:endParaRPr lang="Microsoft YaHei" altLang="Microsoft YaHei" sz="800"/>
          </a:p>
        </p:txBody>
      </p:sp>
      <p:sp>
        <p:nvSpPr>
          <p:cNvPr id="664" name="textbox 664"/>
          <p:cNvSpPr/>
          <p:nvPr/>
        </p:nvSpPr>
        <p:spPr>
          <a:xfrm>
            <a:off x="3111667" y="4206068"/>
            <a:ext cx="1085214" cy="464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90"/>
              </a:lnSpc>
            </a:pPr>
            <a:endParaRPr lang="Arial" altLang="Arial" sz="100"/>
          </a:p>
          <a:p>
            <a:pPr marL="234950" indent="-222884" algn="l" rtl="0" eaLnBrk="0">
              <a:lnSpc>
                <a:spcPct val="120000"/>
              </a:lnSpc>
            </a:pP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睡得安稳、少梦 心情平静</a:t>
            </a:r>
            <a:endParaRPr lang="Microsoft YaHei" altLang="Microsoft YaHei" sz="1200"/>
          </a:p>
        </p:txBody>
      </p:sp>
      <p:sp>
        <p:nvSpPr>
          <p:cNvPr id="666" name="textbox 666"/>
          <p:cNvSpPr/>
          <p:nvPr/>
        </p:nvSpPr>
        <p:spPr>
          <a:xfrm>
            <a:off x="1135946" y="4206068"/>
            <a:ext cx="936625" cy="463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2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醒后精力充沛</a:t>
            </a:r>
            <a:endParaRPr lang="Microsoft YaHei" altLang="Microsoft YaHei" sz="1200"/>
          </a:p>
          <a:p>
            <a:pPr algn="l" rtl="0" eaLnBrk="0">
              <a:lnSpc>
                <a:spcPct val="108000"/>
              </a:lnSpc>
            </a:pPr>
            <a:endParaRPr lang="Arial" altLang="Arial" sz="500"/>
          </a:p>
          <a:p>
            <a:pPr marL="98425" algn="l" rtl="0" eaLnBrk="0">
              <a:lnSpc>
                <a:spcPct val="97000"/>
              </a:lnSpc>
              <a:spcBef>
                <a:spcPts val="1"/>
              </a:spcBef>
            </a:pPr>
            <a:r>
              <a:rPr sz="1200" b="1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白天状态好</a:t>
            </a:r>
            <a:endParaRPr lang="Microsoft YaHei" altLang="Microsoft YaHei" sz="1200"/>
          </a:p>
        </p:txBody>
      </p:sp>
      <p:sp>
        <p:nvSpPr>
          <p:cNvPr id="668" name="textbox 668"/>
          <p:cNvSpPr/>
          <p:nvPr/>
        </p:nvSpPr>
        <p:spPr>
          <a:xfrm>
            <a:off x="5254751" y="4206068"/>
            <a:ext cx="889635" cy="4648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20"/>
              </a:lnSpc>
            </a:pPr>
            <a:endParaRPr lang="Arial" altLang="Arial" sz="100"/>
          </a:p>
          <a:p>
            <a:pPr marL="12700" indent="133350" algn="l" rtl="0" eaLnBrk="0">
              <a:lnSpc>
                <a:spcPct val="120000"/>
              </a:lnSpc>
            </a:pPr>
            <a:r>
              <a:rPr sz="1200" b="1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  <a:r>
              <a:rPr sz="1200" b="1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达到7-8小时</a:t>
            </a:r>
            <a:endParaRPr lang="Microsoft YaHei" altLang="Microsoft YaHei" sz="1200"/>
          </a:p>
        </p:txBody>
      </p:sp>
      <p:sp>
        <p:nvSpPr>
          <p:cNvPr id="670" name="path"/>
          <p:cNvSpPr/>
          <p:nvPr/>
        </p:nvSpPr>
        <p:spPr>
          <a:xfrm>
            <a:off x="3311156" y="3485388"/>
            <a:ext cx="558279" cy="521207"/>
          </a:xfrm>
          <a:custGeom>
            <a:rect l="0" t="0" r="0" b="0"/>
            <a:pathLst>
              <a:path w="879" h="820">
                <a:moveTo>
                  <a:pt x="556" y="227"/>
                </a:moveTo>
                <a:lnTo>
                  <a:pt x="840" y="227"/>
                </a:lnTo>
                <a:cubicBezTo>
                  <a:pt x="861" y="227"/>
                  <a:pt x="879" y="244"/>
                  <a:pt x="879" y="265"/>
                </a:cubicBezTo>
                <a:lnTo>
                  <a:pt x="879" y="498"/>
                </a:lnTo>
                <a:cubicBezTo>
                  <a:pt x="879" y="519"/>
                  <a:pt x="861" y="537"/>
                  <a:pt x="840" y="537"/>
                </a:cubicBezTo>
                <a:lnTo>
                  <a:pt x="779" y="537"/>
                </a:lnTo>
                <a:lnTo>
                  <a:pt x="506" y="809"/>
                </a:lnTo>
                <a:cubicBezTo>
                  <a:pt x="505" y="810"/>
                  <a:pt x="504" y="811"/>
                  <a:pt x="502" y="813"/>
                </a:cubicBezTo>
                <a:cubicBezTo>
                  <a:pt x="496" y="817"/>
                  <a:pt x="487" y="820"/>
                  <a:pt x="479" y="820"/>
                </a:cubicBezTo>
                <a:lnTo>
                  <a:pt x="143" y="820"/>
                </a:lnTo>
                <a:cubicBezTo>
                  <a:pt x="79" y="820"/>
                  <a:pt x="27" y="768"/>
                  <a:pt x="27" y="704"/>
                </a:cubicBezTo>
                <a:cubicBezTo>
                  <a:pt x="27" y="691"/>
                  <a:pt x="29" y="677"/>
                  <a:pt x="34" y="665"/>
                </a:cubicBezTo>
                <a:lnTo>
                  <a:pt x="414" y="665"/>
                </a:lnTo>
                <a:cubicBezTo>
                  <a:pt x="425" y="665"/>
                  <a:pt x="435" y="661"/>
                  <a:pt x="442" y="654"/>
                </a:cubicBezTo>
                <a:lnTo>
                  <a:pt x="571" y="525"/>
                </a:lnTo>
                <a:cubicBezTo>
                  <a:pt x="586" y="510"/>
                  <a:pt x="586" y="485"/>
                  <a:pt x="571" y="470"/>
                </a:cubicBezTo>
                <a:cubicBezTo>
                  <a:pt x="556" y="455"/>
                  <a:pt x="531" y="455"/>
                  <a:pt x="516" y="470"/>
                </a:cubicBezTo>
                <a:lnTo>
                  <a:pt x="498" y="488"/>
                </a:lnTo>
                <a:lnTo>
                  <a:pt x="451" y="536"/>
                </a:lnTo>
                <a:lnTo>
                  <a:pt x="424" y="563"/>
                </a:lnTo>
                <a:cubicBezTo>
                  <a:pt x="398" y="588"/>
                  <a:pt x="358" y="592"/>
                  <a:pt x="328" y="573"/>
                </a:cubicBezTo>
                <a:cubicBezTo>
                  <a:pt x="323" y="570"/>
                  <a:pt x="318" y="567"/>
                  <a:pt x="314" y="563"/>
                </a:cubicBezTo>
                <a:cubicBezTo>
                  <a:pt x="284" y="532"/>
                  <a:pt x="284" y="483"/>
                  <a:pt x="314" y="453"/>
                </a:cubicBezTo>
                <a:lnTo>
                  <a:pt x="314" y="453"/>
                </a:lnTo>
                <a:lnTo>
                  <a:pt x="389" y="378"/>
                </a:lnTo>
                <a:lnTo>
                  <a:pt x="529" y="238"/>
                </a:lnTo>
                <a:cubicBezTo>
                  <a:pt x="536" y="231"/>
                  <a:pt x="546" y="227"/>
                  <a:pt x="556" y="227"/>
                </a:cubicBezTo>
                <a:moveTo>
                  <a:pt x="314" y="0"/>
                </a:moveTo>
                <a:cubicBezTo>
                  <a:pt x="343" y="0"/>
                  <a:pt x="363" y="2"/>
                  <a:pt x="364" y="2"/>
                </a:cubicBezTo>
                <a:cubicBezTo>
                  <a:pt x="380" y="3"/>
                  <a:pt x="393" y="15"/>
                  <a:pt x="397" y="31"/>
                </a:cubicBezTo>
                <a:cubicBezTo>
                  <a:pt x="399" y="38"/>
                  <a:pt x="438" y="199"/>
                  <a:pt x="332" y="305"/>
                </a:cubicBezTo>
                <a:cubicBezTo>
                  <a:pt x="272" y="366"/>
                  <a:pt x="192" y="378"/>
                  <a:pt x="137" y="378"/>
                </a:cubicBezTo>
                <a:cubicBezTo>
                  <a:pt x="92" y="378"/>
                  <a:pt x="60" y="370"/>
                  <a:pt x="58" y="370"/>
                </a:cubicBezTo>
                <a:cubicBezTo>
                  <a:pt x="44" y="367"/>
                  <a:pt x="34" y="356"/>
                  <a:pt x="30" y="342"/>
                </a:cubicBezTo>
                <a:cubicBezTo>
                  <a:pt x="29" y="335"/>
                  <a:pt x="-9" y="173"/>
                  <a:pt x="95" y="67"/>
                </a:cubicBezTo>
                <a:cubicBezTo>
                  <a:pt x="151" y="11"/>
                  <a:pt x="245" y="0"/>
                  <a:pt x="314" y="0"/>
                </a:cubicBezTo>
              </a:path>
            </a:pathLst>
          </a:cu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2" name="path"/>
          <p:cNvSpPr/>
          <p:nvPr/>
        </p:nvSpPr>
        <p:spPr>
          <a:xfrm>
            <a:off x="5383819" y="3460422"/>
            <a:ext cx="573947" cy="555317"/>
          </a:xfrm>
          <a:custGeom>
            <a:rect l="0" t="0" r="0" b="0"/>
            <a:pathLst>
              <a:path w="903" h="874">
                <a:moveTo>
                  <a:pt x="433" y="298"/>
                </a:moveTo>
                <a:lnTo>
                  <a:pt x="470" y="298"/>
                </a:lnTo>
                <a:lnTo>
                  <a:pt x="470" y="447"/>
                </a:lnTo>
                <a:cubicBezTo>
                  <a:pt x="497" y="454"/>
                  <a:pt x="517" y="479"/>
                  <a:pt x="517" y="508"/>
                </a:cubicBezTo>
                <a:cubicBezTo>
                  <a:pt x="517" y="544"/>
                  <a:pt x="487" y="573"/>
                  <a:pt x="451" y="573"/>
                </a:cubicBezTo>
                <a:cubicBezTo>
                  <a:pt x="421" y="573"/>
                  <a:pt x="397" y="553"/>
                  <a:pt x="389" y="526"/>
                </a:cubicBezTo>
                <a:lnTo>
                  <a:pt x="299" y="526"/>
                </a:lnTo>
                <a:lnTo>
                  <a:pt x="299" y="489"/>
                </a:lnTo>
                <a:lnTo>
                  <a:pt x="389" y="489"/>
                </a:lnTo>
                <a:cubicBezTo>
                  <a:pt x="395" y="469"/>
                  <a:pt x="412" y="452"/>
                  <a:pt x="433" y="447"/>
                </a:cubicBezTo>
                <a:lnTo>
                  <a:pt x="433" y="298"/>
                </a:lnTo>
                <a:close/>
                <a:moveTo>
                  <a:pt x="451" y="239"/>
                </a:moveTo>
                <a:cubicBezTo>
                  <a:pt x="303" y="239"/>
                  <a:pt x="180" y="359"/>
                  <a:pt x="180" y="508"/>
                </a:cubicBezTo>
                <a:cubicBezTo>
                  <a:pt x="180" y="657"/>
                  <a:pt x="303" y="778"/>
                  <a:pt x="451" y="778"/>
                </a:cubicBezTo>
                <a:cubicBezTo>
                  <a:pt x="600" y="778"/>
                  <a:pt x="721" y="657"/>
                  <a:pt x="721" y="508"/>
                </a:cubicBezTo>
                <a:cubicBezTo>
                  <a:pt x="721" y="359"/>
                  <a:pt x="600" y="239"/>
                  <a:pt x="451" y="239"/>
                </a:cubicBezTo>
                <a:moveTo>
                  <a:pt x="165" y="23"/>
                </a:moveTo>
                <a:cubicBezTo>
                  <a:pt x="228" y="15"/>
                  <a:pt x="292" y="45"/>
                  <a:pt x="326" y="104"/>
                </a:cubicBezTo>
                <a:cubicBezTo>
                  <a:pt x="340" y="128"/>
                  <a:pt x="321" y="163"/>
                  <a:pt x="286" y="194"/>
                </a:cubicBezTo>
                <a:cubicBezTo>
                  <a:pt x="335" y="168"/>
                  <a:pt x="392" y="154"/>
                  <a:pt x="451" y="154"/>
                </a:cubicBezTo>
                <a:cubicBezTo>
                  <a:pt x="511" y="154"/>
                  <a:pt x="567" y="168"/>
                  <a:pt x="617" y="194"/>
                </a:cubicBezTo>
                <a:cubicBezTo>
                  <a:pt x="582" y="163"/>
                  <a:pt x="562" y="128"/>
                  <a:pt x="577" y="104"/>
                </a:cubicBezTo>
                <a:cubicBezTo>
                  <a:pt x="622" y="26"/>
                  <a:pt x="721" y="0"/>
                  <a:pt x="799" y="44"/>
                </a:cubicBezTo>
                <a:cubicBezTo>
                  <a:pt x="877" y="89"/>
                  <a:pt x="904" y="189"/>
                  <a:pt x="859" y="266"/>
                </a:cubicBezTo>
                <a:cubicBezTo>
                  <a:pt x="837" y="302"/>
                  <a:pt x="765" y="286"/>
                  <a:pt x="698" y="250"/>
                </a:cubicBezTo>
                <a:lnTo>
                  <a:pt x="697" y="252"/>
                </a:lnTo>
                <a:cubicBezTo>
                  <a:pt x="765" y="317"/>
                  <a:pt x="808" y="407"/>
                  <a:pt x="808" y="508"/>
                </a:cubicBezTo>
                <a:cubicBezTo>
                  <a:pt x="808" y="603"/>
                  <a:pt x="769" y="689"/>
                  <a:pt x="708" y="753"/>
                </a:cubicBezTo>
                <a:lnTo>
                  <a:pt x="803" y="855"/>
                </a:lnTo>
                <a:lnTo>
                  <a:pt x="783" y="874"/>
                </a:lnTo>
                <a:lnTo>
                  <a:pt x="654" y="798"/>
                </a:lnTo>
                <a:cubicBezTo>
                  <a:pt x="596" y="839"/>
                  <a:pt x="527" y="862"/>
                  <a:pt x="451" y="862"/>
                </a:cubicBezTo>
                <a:cubicBezTo>
                  <a:pt x="376" y="862"/>
                  <a:pt x="306" y="839"/>
                  <a:pt x="249" y="798"/>
                </a:cubicBezTo>
                <a:lnTo>
                  <a:pt x="120" y="874"/>
                </a:lnTo>
                <a:lnTo>
                  <a:pt x="99" y="855"/>
                </a:lnTo>
                <a:lnTo>
                  <a:pt x="194" y="753"/>
                </a:lnTo>
                <a:cubicBezTo>
                  <a:pt x="133" y="689"/>
                  <a:pt x="95" y="603"/>
                  <a:pt x="95" y="508"/>
                </a:cubicBezTo>
                <a:cubicBezTo>
                  <a:pt x="95" y="407"/>
                  <a:pt x="138" y="317"/>
                  <a:pt x="206" y="252"/>
                </a:cubicBezTo>
                <a:lnTo>
                  <a:pt x="205" y="250"/>
                </a:lnTo>
                <a:cubicBezTo>
                  <a:pt x="138" y="286"/>
                  <a:pt x="64" y="302"/>
                  <a:pt x="44" y="266"/>
                </a:cubicBezTo>
                <a:cubicBezTo>
                  <a:pt x="0" y="189"/>
                  <a:pt x="26" y="89"/>
                  <a:pt x="103" y="44"/>
                </a:cubicBezTo>
                <a:cubicBezTo>
                  <a:pt x="123" y="32"/>
                  <a:pt x="144" y="26"/>
                  <a:pt x="165" y="23"/>
                </a:cubicBezTo>
              </a:path>
            </a:pathLst>
          </a:custGeom>
          <a:solidFill>
            <a:srgbClr val="FFC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4" name="path"/>
          <p:cNvSpPr/>
          <p:nvPr/>
        </p:nvSpPr>
        <p:spPr>
          <a:xfrm>
            <a:off x="1290827" y="3553967"/>
            <a:ext cx="609600" cy="384048"/>
          </a:xfrm>
          <a:custGeom>
            <a:rect l="0" t="0" r="0" b="0"/>
            <a:pathLst>
              <a:path w="960" h="604">
                <a:moveTo>
                  <a:pt x="924" y="0"/>
                </a:moveTo>
                <a:lnTo>
                  <a:pt x="130" y="0"/>
                </a:lnTo>
                <a:cubicBezTo>
                  <a:pt x="110" y="0"/>
                  <a:pt x="94" y="16"/>
                  <a:pt x="94" y="35"/>
                </a:cubicBezTo>
                <a:lnTo>
                  <a:pt x="94" y="113"/>
                </a:lnTo>
                <a:lnTo>
                  <a:pt x="35" y="113"/>
                </a:lnTo>
                <a:cubicBezTo>
                  <a:pt x="16" y="113"/>
                  <a:pt x="0" y="129"/>
                  <a:pt x="0" y="148"/>
                </a:cubicBezTo>
                <a:lnTo>
                  <a:pt x="0" y="456"/>
                </a:lnTo>
                <a:cubicBezTo>
                  <a:pt x="0" y="475"/>
                  <a:pt x="16" y="491"/>
                  <a:pt x="35" y="491"/>
                </a:cubicBezTo>
                <a:lnTo>
                  <a:pt x="94" y="491"/>
                </a:lnTo>
                <a:lnTo>
                  <a:pt x="94" y="569"/>
                </a:lnTo>
                <a:cubicBezTo>
                  <a:pt x="94" y="588"/>
                  <a:pt x="110" y="604"/>
                  <a:pt x="130" y="604"/>
                </a:cubicBezTo>
                <a:lnTo>
                  <a:pt x="924" y="604"/>
                </a:lnTo>
                <a:cubicBezTo>
                  <a:pt x="943" y="604"/>
                  <a:pt x="960" y="588"/>
                  <a:pt x="960" y="569"/>
                </a:cubicBezTo>
                <a:lnTo>
                  <a:pt x="960" y="35"/>
                </a:lnTo>
                <a:cubicBezTo>
                  <a:pt x="960" y="16"/>
                  <a:pt x="943" y="0"/>
                  <a:pt x="924" y="0"/>
                </a:cubicBezTo>
                <a:moveTo>
                  <a:pt x="666" y="322"/>
                </a:moveTo>
                <a:lnTo>
                  <a:pt x="539" y="490"/>
                </a:lnTo>
                <a:cubicBezTo>
                  <a:pt x="532" y="499"/>
                  <a:pt x="521" y="504"/>
                  <a:pt x="510" y="504"/>
                </a:cubicBezTo>
                <a:cubicBezTo>
                  <a:pt x="506" y="504"/>
                  <a:pt x="502" y="503"/>
                  <a:pt x="498" y="502"/>
                </a:cubicBezTo>
                <a:cubicBezTo>
                  <a:pt x="483" y="496"/>
                  <a:pt x="474" y="481"/>
                  <a:pt x="476" y="466"/>
                </a:cubicBezTo>
                <a:lnTo>
                  <a:pt x="486" y="337"/>
                </a:lnTo>
                <a:lnTo>
                  <a:pt x="412" y="337"/>
                </a:lnTo>
                <a:cubicBezTo>
                  <a:pt x="399" y="337"/>
                  <a:pt x="386" y="330"/>
                  <a:pt x="380" y="318"/>
                </a:cubicBezTo>
                <a:cubicBezTo>
                  <a:pt x="375" y="306"/>
                  <a:pt x="376" y="291"/>
                  <a:pt x="384" y="281"/>
                </a:cubicBezTo>
                <a:lnTo>
                  <a:pt x="511" y="113"/>
                </a:lnTo>
                <a:cubicBezTo>
                  <a:pt x="521" y="100"/>
                  <a:pt x="538" y="96"/>
                  <a:pt x="553" y="101"/>
                </a:cubicBezTo>
                <a:cubicBezTo>
                  <a:pt x="567" y="107"/>
                  <a:pt x="576" y="121"/>
                  <a:pt x="575" y="137"/>
                </a:cubicBezTo>
                <a:lnTo>
                  <a:pt x="565" y="265"/>
                </a:lnTo>
                <a:lnTo>
                  <a:pt x="638" y="265"/>
                </a:lnTo>
                <a:cubicBezTo>
                  <a:pt x="652" y="265"/>
                  <a:pt x="664" y="273"/>
                  <a:pt x="670" y="285"/>
                </a:cubicBezTo>
                <a:cubicBezTo>
                  <a:pt x="676" y="297"/>
                  <a:pt x="675" y="312"/>
                  <a:pt x="666" y="322"/>
                </a:cubicBezTo>
              </a:path>
            </a:pathLst>
          </a:cu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6" name="textbox 676"/>
          <p:cNvSpPr/>
          <p:nvPr/>
        </p:nvSpPr>
        <p:spPr>
          <a:xfrm>
            <a:off x="8695842" y="2269058"/>
            <a:ext cx="1365250" cy="186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8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b="1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睡眠理想型 Top4-8</a:t>
            </a:r>
            <a:endParaRPr lang="Microsoft YaHei" altLang="Microsoft YaHei" sz="1200"/>
          </a:p>
        </p:txBody>
      </p:sp>
      <p:pic>
        <p:nvPicPr>
          <p:cNvPr id="678" name="picture 6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sp>
        <p:nvSpPr>
          <p:cNvPr id="680" name="textbox 680"/>
          <p:cNvSpPr/>
          <p:nvPr/>
        </p:nvSpPr>
        <p:spPr>
          <a:xfrm>
            <a:off x="3052216" y="2270582"/>
            <a:ext cx="1203325" cy="186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8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b="1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睡眠理想型 Top3</a:t>
            </a:r>
            <a:endParaRPr lang="Microsoft YaHei" altLang="Microsoft YaHei" sz="1200"/>
          </a:p>
        </p:txBody>
      </p:sp>
      <p:pic>
        <p:nvPicPr>
          <p:cNvPr id="682" name="picture 68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grpSp>
        <p:nvGrpSpPr>
          <p:cNvPr id="72" name="group 72"/>
          <p:cNvGrpSpPr/>
          <p:nvPr/>
        </p:nvGrpSpPr>
        <p:grpSpPr>
          <a:xfrm rot="21600000">
            <a:off x="11009248" y="280415"/>
            <a:ext cx="641857" cy="262001"/>
            <a:chExt cx="641857" cy="262001"/>
          </a:xfrm>
        </p:grpSpPr>
        <p:sp>
          <p:nvSpPr>
            <p:cNvPr id="684" name="rect"/>
            <p:cNvSpPr/>
            <p:nvPr/>
          </p:nvSpPr>
          <p:spPr>
            <a:xfrm>
              <a:off x="0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6" name="rect"/>
            <p:cNvSpPr/>
            <p:nvPr/>
          </p:nvSpPr>
          <p:spPr>
            <a:xfrm>
              <a:off x="635507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688" name="picture 68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690" name="picture 69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692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4" name="path"/>
          <p:cNvSpPr/>
          <p:nvPr/>
        </p:nvSpPr>
        <p:spPr>
          <a:xfrm>
            <a:off x="2803397" y="4721542"/>
            <a:ext cx="1692021" cy="28575"/>
          </a:xfrm>
          <a:custGeom>
            <a:rect l="0" t="0" r="0" b="0"/>
            <a:pathLst>
              <a:path w="2664" h="45">
                <a:moveTo>
                  <a:pt x="0" y="22"/>
                </a:moveTo>
                <a:lnTo>
                  <a:pt x="2664" y="22"/>
                </a:lnTo>
              </a:path>
            </a:pathLst>
          </a:custGeom>
          <a:noFill/>
          <a:ln w="28575" cap="flat">
            <a:solidFill>
              <a:srgbClr val="1EC8F3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6" name="path"/>
          <p:cNvSpPr/>
          <p:nvPr/>
        </p:nvSpPr>
        <p:spPr>
          <a:xfrm>
            <a:off x="4851653" y="4721542"/>
            <a:ext cx="1692021" cy="28575"/>
          </a:xfrm>
          <a:custGeom>
            <a:rect l="0" t="0" r="0" b="0"/>
            <a:pathLst>
              <a:path w="2664" h="45">
                <a:moveTo>
                  <a:pt x="0" y="22"/>
                </a:moveTo>
                <a:lnTo>
                  <a:pt x="2664" y="22"/>
                </a:lnTo>
              </a:path>
            </a:pathLst>
          </a:custGeom>
          <a:noFill/>
          <a:ln w="28575" cap="flat">
            <a:solidFill>
              <a:srgbClr val="FFCF00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8" name="path"/>
          <p:cNvSpPr/>
          <p:nvPr/>
        </p:nvSpPr>
        <p:spPr>
          <a:xfrm>
            <a:off x="756666" y="4721542"/>
            <a:ext cx="1692020" cy="28575"/>
          </a:xfrm>
          <a:custGeom>
            <a:rect l="0" t="0" r="0" b="0"/>
            <a:pathLst>
              <a:path w="2664" h="45">
                <a:moveTo>
                  <a:pt x="0" y="22"/>
                </a:moveTo>
                <a:lnTo>
                  <a:pt x="2664" y="22"/>
                </a:lnTo>
              </a:path>
            </a:pathLst>
          </a:custGeom>
          <a:noFill/>
          <a:ln w="28575" cap="flat">
            <a:solidFill>
              <a:srgbClr val="B2D234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0" name="rect"/>
          <p:cNvSpPr/>
          <p:nvPr/>
        </p:nvSpPr>
        <p:spPr>
          <a:xfrm>
            <a:off x="7110793" y="2302749"/>
            <a:ext cx="17653" cy="2700048"/>
          </a:xfrm>
          <a:prstGeom prst="rect">
            <a:avLst/>
          </a:pr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2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4" name="group 74"/>
          <p:cNvGrpSpPr/>
          <p:nvPr/>
        </p:nvGrpSpPr>
        <p:grpSpPr>
          <a:xfrm rot="21600000">
            <a:off x="501219" y="1231699"/>
            <a:ext cx="3819497" cy="5086498"/>
            <a:chExt cx="3819497" cy="5086498"/>
          </a:xfrm>
        </p:grpSpPr>
        <p:pic>
          <p:nvPicPr>
            <p:cNvPr id="704" name="picture 70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19497" cy="5086498"/>
            </a:xfrm>
            <a:prstGeom prst="rect">
              <a:avLst/>
            </a:prstGeom>
          </p:spPr>
        </p:pic>
        <p:sp>
          <p:nvSpPr>
            <p:cNvPr id="706" name="textbox 706"/>
            <p:cNvSpPr/>
            <p:nvPr/>
          </p:nvSpPr>
          <p:spPr>
            <a:xfrm>
              <a:off x="372128" y="517903"/>
              <a:ext cx="3035935" cy="41992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091"/>
                </a:lnSpc>
              </a:pPr>
              <a:endParaRPr lang="Arial" altLang="Arial" sz="100"/>
            </a:p>
            <a:p>
              <a:pPr marL="1182369" algn="l" rtl="0" eaLnBrk="0">
                <a:lnSpc>
                  <a:spcPct val="97000"/>
                </a:lnSpc>
              </a:pPr>
              <a:r>
                <a:rPr sz="1800" b="1" kern="0" spc="-2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睡眠时钟</a:t>
              </a:r>
              <a:endParaRPr lang="Microsoft YaHei" altLang="Microsoft YaHei" sz="18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200"/>
            </a:p>
            <a:p>
              <a:pPr marL="13970" indent="-1905" algn="l" rtl="0" eaLnBrk="0">
                <a:lnSpc>
                  <a:spcPct val="137000"/>
                </a:lnSpc>
                <a:spcBef>
                  <a:spcPts val="2"/>
                </a:spcBef>
              </a:pPr>
              <a:r>
                <a:rPr sz="900" kern="0" spc="5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科学的睡眠应当满足两个基本条件，</a:t>
              </a:r>
              <a:r>
                <a:rPr sz="900" kern="0" spc="9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900" kern="0" spc="5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一是</a:t>
              </a:r>
              <a:r>
                <a:rPr sz="900" kern="0" spc="4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足够的时长，</a:t>
              </a:r>
              <a:r>
                <a:rPr sz="900" kern="0" spc="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900" kern="0" spc="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二是规律的睡觉时间。</a:t>
              </a:r>
              <a:endParaRPr lang="Microsoft YaHei" altLang="Microsoft YaHei" sz="900"/>
            </a:p>
          </p:txBody>
        </p:sp>
        <p:grpSp>
          <p:nvGrpSpPr>
            <p:cNvPr id="76" name="group 76"/>
            <p:cNvGrpSpPr/>
            <p:nvPr/>
          </p:nvGrpSpPr>
          <p:grpSpPr>
            <a:xfrm rot="21600000">
              <a:off x="1298248" y="1464807"/>
              <a:ext cx="904266" cy="1506685"/>
              <a:chExt cx="904266" cy="1506685"/>
            </a:xfrm>
          </p:grpSpPr>
          <p:sp>
            <p:nvSpPr>
              <p:cNvPr id="708" name="path"/>
              <p:cNvSpPr/>
              <p:nvPr/>
            </p:nvSpPr>
            <p:spPr>
              <a:xfrm>
                <a:off x="0" y="0"/>
                <a:ext cx="904266" cy="1317056"/>
              </a:xfrm>
              <a:custGeom>
                <a:rect l="0" t="0" r="0" b="0"/>
                <a:pathLst>
                  <a:path w="1424" h="2074">
                    <a:moveTo>
                      <a:pt x="389" y="1460"/>
                    </a:moveTo>
                    <a:cubicBezTo>
                      <a:pt x="146" y="1846"/>
                      <a:pt x="656" y="2264"/>
                      <a:pt x="1152" y="1944"/>
                    </a:cubicBezTo>
                    <a:cubicBezTo>
                      <a:pt x="1446" y="1755"/>
                      <a:pt x="1548" y="1169"/>
                      <a:pt x="1095" y="1121"/>
                    </a:cubicBezTo>
                    <a:cubicBezTo>
                      <a:pt x="640" y="1071"/>
                      <a:pt x="1236" y="673"/>
                      <a:pt x="822" y="555"/>
                    </a:cubicBezTo>
                    <a:cubicBezTo>
                      <a:pt x="407" y="437"/>
                      <a:pt x="569" y="459"/>
                      <a:pt x="460" y="182"/>
                    </a:cubicBezTo>
                    <a:cubicBezTo>
                      <a:pt x="421" y="84"/>
                      <a:pt x="319" y="-10"/>
                      <a:pt x="171" y="28"/>
                    </a:cubicBezTo>
                    <a:cubicBezTo>
                      <a:pt x="13" y="71"/>
                      <a:pt x="-8" y="280"/>
                      <a:pt x="48" y="380"/>
                    </a:cubicBezTo>
                    <a:cubicBezTo>
                      <a:pt x="198" y="639"/>
                      <a:pt x="280" y="498"/>
                      <a:pt x="116" y="896"/>
                    </a:cubicBezTo>
                    <a:cubicBezTo>
                      <a:pt x="-47" y="1291"/>
                      <a:pt x="633" y="1073"/>
                      <a:pt x="389" y="1460"/>
                    </a:cubicBezTo>
                  </a:path>
                </a:pathLst>
              </a:custGeom>
              <a:solidFill>
                <a:srgbClr val="FAD57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10" name="path"/>
              <p:cNvSpPr/>
              <p:nvPr/>
            </p:nvSpPr>
            <p:spPr>
              <a:xfrm>
                <a:off x="140583" y="139657"/>
                <a:ext cx="662939" cy="1367027"/>
              </a:xfrm>
              <a:custGeom>
                <a:rect l="0" t="0" r="0" b="0"/>
                <a:pathLst>
                  <a:path w="1043" h="2152">
                    <a:moveTo>
                      <a:pt x="461" y="850"/>
                    </a:moveTo>
                    <a:cubicBezTo>
                      <a:pt x="457" y="836"/>
                      <a:pt x="450" y="825"/>
                      <a:pt x="445" y="811"/>
                    </a:cubicBezTo>
                    <a:cubicBezTo>
                      <a:pt x="386" y="686"/>
                      <a:pt x="325" y="559"/>
                      <a:pt x="257" y="436"/>
                    </a:cubicBezTo>
                    <a:cubicBezTo>
                      <a:pt x="254" y="427"/>
                      <a:pt x="254" y="427"/>
                      <a:pt x="254" y="427"/>
                    </a:cubicBezTo>
                    <a:cubicBezTo>
                      <a:pt x="229" y="384"/>
                      <a:pt x="195" y="325"/>
                      <a:pt x="195" y="325"/>
                    </a:cubicBezTo>
                    <a:cubicBezTo>
                      <a:pt x="175" y="288"/>
                      <a:pt x="175" y="288"/>
                      <a:pt x="175" y="288"/>
                    </a:cubicBezTo>
                    <a:cubicBezTo>
                      <a:pt x="120" y="195"/>
                      <a:pt x="66" y="104"/>
                      <a:pt x="18" y="6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4" y="4"/>
                      <a:pt x="2" y="6"/>
                      <a:pt x="0" y="11"/>
                    </a:cubicBezTo>
                    <a:cubicBezTo>
                      <a:pt x="43" y="111"/>
                      <a:pt x="91" y="209"/>
                      <a:pt x="138" y="306"/>
                    </a:cubicBezTo>
                    <a:cubicBezTo>
                      <a:pt x="157" y="345"/>
                      <a:pt x="157" y="345"/>
                      <a:pt x="157" y="345"/>
                    </a:cubicBezTo>
                    <a:cubicBezTo>
                      <a:pt x="172" y="375"/>
                      <a:pt x="186" y="404"/>
                      <a:pt x="202" y="434"/>
                    </a:cubicBezTo>
                    <a:cubicBezTo>
                      <a:pt x="209" y="450"/>
                      <a:pt x="209" y="450"/>
                      <a:pt x="209" y="450"/>
                    </a:cubicBezTo>
                    <a:cubicBezTo>
                      <a:pt x="218" y="470"/>
                      <a:pt x="229" y="488"/>
                      <a:pt x="238" y="507"/>
                    </a:cubicBezTo>
                    <a:cubicBezTo>
                      <a:pt x="291" y="607"/>
                      <a:pt x="338" y="709"/>
                      <a:pt x="386" y="811"/>
                    </a:cubicBezTo>
                    <a:cubicBezTo>
                      <a:pt x="354" y="797"/>
                      <a:pt x="320" y="786"/>
                      <a:pt x="286" y="775"/>
                    </a:cubicBezTo>
                    <a:cubicBezTo>
                      <a:pt x="238" y="759"/>
                      <a:pt x="188" y="743"/>
                      <a:pt x="141" y="727"/>
                    </a:cubicBezTo>
                    <a:cubicBezTo>
                      <a:pt x="141" y="727"/>
                      <a:pt x="68" y="704"/>
                      <a:pt x="13" y="686"/>
                    </a:cubicBezTo>
                    <a:cubicBezTo>
                      <a:pt x="13" y="686"/>
                      <a:pt x="8" y="684"/>
                      <a:pt x="11" y="693"/>
                    </a:cubicBezTo>
                    <a:cubicBezTo>
                      <a:pt x="125" y="738"/>
                      <a:pt x="238" y="777"/>
                      <a:pt x="357" y="818"/>
                    </a:cubicBezTo>
                    <a:cubicBezTo>
                      <a:pt x="370" y="822"/>
                      <a:pt x="384" y="829"/>
                      <a:pt x="398" y="836"/>
                    </a:cubicBezTo>
                    <a:cubicBezTo>
                      <a:pt x="498" y="1045"/>
                      <a:pt x="591" y="1257"/>
                      <a:pt x="691" y="1468"/>
                    </a:cubicBezTo>
                    <a:cubicBezTo>
                      <a:pt x="691" y="1470"/>
                      <a:pt x="693" y="1475"/>
                      <a:pt x="696" y="1479"/>
                    </a:cubicBezTo>
                    <a:cubicBezTo>
                      <a:pt x="684" y="1475"/>
                      <a:pt x="675" y="1470"/>
                      <a:pt x="664" y="1468"/>
                    </a:cubicBezTo>
                    <a:cubicBezTo>
                      <a:pt x="661" y="1466"/>
                      <a:pt x="661" y="1466"/>
                      <a:pt x="661" y="1466"/>
                    </a:cubicBezTo>
                    <a:cubicBezTo>
                      <a:pt x="545" y="1434"/>
                      <a:pt x="422" y="1420"/>
                      <a:pt x="307" y="1386"/>
                    </a:cubicBezTo>
                    <a:cubicBezTo>
                      <a:pt x="291" y="1393"/>
                      <a:pt x="291" y="1393"/>
                      <a:pt x="291" y="1393"/>
                    </a:cubicBezTo>
                    <a:cubicBezTo>
                      <a:pt x="291" y="1393"/>
                      <a:pt x="295" y="1400"/>
                      <a:pt x="298" y="1404"/>
                    </a:cubicBezTo>
                    <a:cubicBezTo>
                      <a:pt x="411" y="1441"/>
                      <a:pt x="532" y="1457"/>
                      <a:pt x="648" y="1491"/>
                    </a:cubicBezTo>
                    <a:cubicBezTo>
                      <a:pt x="648" y="1491"/>
                      <a:pt x="675" y="1497"/>
                      <a:pt x="709" y="1507"/>
                    </a:cubicBezTo>
                    <a:cubicBezTo>
                      <a:pt x="793" y="1688"/>
                      <a:pt x="878" y="1870"/>
                      <a:pt x="959" y="2055"/>
                    </a:cubicBezTo>
                    <a:cubicBezTo>
                      <a:pt x="993" y="2120"/>
                      <a:pt x="993" y="2120"/>
                      <a:pt x="993" y="2120"/>
                    </a:cubicBezTo>
                    <a:cubicBezTo>
                      <a:pt x="1002" y="2132"/>
                      <a:pt x="1002" y="2132"/>
                      <a:pt x="1009" y="2141"/>
                    </a:cubicBezTo>
                    <a:cubicBezTo>
                      <a:pt x="1035" y="2152"/>
                      <a:pt x="1035" y="2152"/>
                      <a:pt x="1035" y="2152"/>
                    </a:cubicBezTo>
                    <a:cubicBezTo>
                      <a:pt x="1035" y="2152"/>
                      <a:pt x="1041" y="2136"/>
                      <a:pt x="1043" y="2127"/>
                    </a:cubicBezTo>
                    <a:cubicBezTo>
                      <a:pt x="1043" y="2127"/>
                      <a:pt x="1041" y="2114"/>
                      <a:pt x="1041" y="2095"/>
                    </a:cubicBezTo>
                    <a:cubicBezTo>
                      <a:pt x="1032" y="2070"/>
                      <a:pt x="1018" y="2034"/>
                      <a:pt x="1018" y="2034"/>
                    </a:cubicBezTo>
                    <a:cubicBezTo>
                      <a:pt x="925" y="1818"/>
                      <a:pt x="823" y="1602"/>
                      <a:pt x="721" y="1388"/>
                    </a:cubicBezTo>
                    <a:cubicBezTo>
                      <a:pt x="750" y="1347"/>
                      <a:pt x="780" y="1307"/>
                      <a:pt x="807" y="1263"/>
                    </a:cubicBezTo>
                    <a:cubicBezTo>
                      <a:pt x="839" y="1216"/>
                      <a:pt x="839" y="1216"/>
                      <a:pt x="839" y="1216"/>
                    </a:cubicBezTo>
                    <a:cubicBezTo>
                      <a:pt x="846" y="1202"/>
                      <a:pt x="855" y="1184"/>
                      <a:pt x="855" y="1184"/>
                    </a:cubicBezTo>
                    <a:cubicBezTo>
                      <a:pt x="857" y="1179"/>
                      <a:pt x="862" y="1175"/>
                      <a:pt x="864" y="1170"/>
                    </a:cubicBezTo>
                    <a:cubicBezTo>
                      <a:pt x="871" y="1159"/>
                      <a:pt x="875" y="1150"/>
                      <a:pt x="882" y="1138"/>
                    </a:cubicBezTo>
                    <a:cubicBezTo>
                      <a:pt x="891" y="1122"/>
                      <a:pt x="896" y="1116"/>
                      <a:pt x="896" y="1116"/>
                    </a:cubicBezTo>
                    <a:cubicBezTo>
                      <a:pt x="893" y="1104"/>
                      <a:pt x="893" y="1104"/>
                      <a:pt x="893" y="1104"/>
                    </a:cubicBezTo>
                    <a:cubicBezTo>
                      <a:pt x="893" y="1104"/>
                      <a:pt x="884" y="1104"/>
                      <a:pt x="880" y="1111"/>
                    </a:cubicBezTo>
                    <a:cubicBezTo>
                      <a:pt x="859" y="1136"/>
                      <a:pt x="834" y="1172"/>
                      <a:pt x="834" y="1172"/>
                    </a:cubicBezTo>
                    <a:cubicBezTo>
                      <a:pt x="825" y="1186"/>
                      <a:pt x="814" y="1202"/>
                      <a:pt x="814" y="1202"/>
                    </a:cubicBezTo>
                    <a:cubicBezTo>
                      <a:pt x="780" y="1259"/>
                      <a:pt x="748" y="1316"/>
                      <a:pt x="712" y="1370"/>
                    </a:cubicBezTo>
                    <a:cubicBezTo>
                      <a:pt x="632" y="1207"/>
                      <a:pt x="555" y="1045"/>
                      <a:pt x="477" y="884"/>
                    </a:cubicBezTo>
                    <a:cubicBezTo>
                      <a:pt x="484" y="775"/>
                      <a:pt x="502" y="668"/>
                      <a:pt x="525" y="561"/>
                    </a:cubicBezTo>
                    <a:cubicBezTo>
                      <a:pt x="525" y="561"/>
                      <a:pt x="536" y="507"/>
                      <a:pt x="543" y="470"/>
                    </a:cubicBezTo>
                    <a:cubicBezTo>
                      <a:pt x="543" y="470"/>
                      <a:pt x="541" y="459"/>
                      <a:pt x="534" y="475"/>
                    </a:cubicBezTo>
                    <a:cubicBezTo>
                      <a:pt x="523" y="509"/>
                      <a:pt x="509" y="557"/>
                      <a:pt x="509" y="557"/>
                    </a:cubicBezTo>
                    <a:cubicBezTo>
                      <a:pt x="486" y="652"/>
                      <a:pt x="470" y="750"/>
                      <a:pt x="461" y="850"/>
                    </a:cubicBezTo>
                  </a:path>
                </a:pathLst>
              </a:custGeom>
              <a:solidFill>
                <a:srgbClr val="F59E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712" name="path"/>
            <p:cNvSpPr/>
            <p:nvPr/>
          </p:nvSpPr>
          <p:spPr>
            <a:xfrm>
              <a:off x="740840" y="2194252"/>
              <a:ext cx="922019" cy="880872"/>
            </a:xfrm>
            <a:custGeom>
              <a:rect l="0" t="0" r="0" b="0"/>
              <a:pathLst>
                <a:path w="1451" h="1387">
                  <a:moveTo>
                    <a:pt x="1119" y="1021"/>
                  </a:moveTo>
                  <a:cubicBezTo>
                    <a:pt x="1217" y="1082"/>
                    <a:pt x="1322" y="1125"/>
                    <a:pt x="1427" y="1141"/>
                  </a:cubicBezTo>
                  <a:cubicBezTo>
                    <a:pt x="1431" y="1143"/>
                    <a:pt x="1431" y="1143"/>
                    <a:pt x="1431" y="1143"/>
                  </a:cubicBezTo>
                  <a:cubicBezTo>
                    <a:pt x="1451" y="1153"/>
                    <a:pt x="1438" y="1148"/>
                    <a:pt x="1438" y="1148"/>
                  </a:cubicBezTo>
                  <a:cubicBezTo>
                    <a:pt x="1433" y="1150"/>
                    <a:pt x="1429" y="1150"/>
                    <a:pt x="1429" y="1150"/>
                  </a:cubicBezTo>
                  <a:cubicBezTo>
                    <a:pt x="1324" y="1139"/>
                    <a:pt x="1219" y="1096"/>
                    <a:pt x="1121" y="1034"/>
                  </a:cubicBezTo>
                  <a:cubicBezTo>
                    <a:pt x="1121" y="1037"/>
                    <a:pt x="1121" y="1037"/>
                    <a:pt x="1121" y="1037"/>
                  </a:cubicBezTo>
                  <a:cubicBezTo>
                    <a:pt x="1115" y="1034"/>
                    <a:pt x="1115" y="1034"/>
                    <a:pt x="1115" y="1034"/>
                  </a:cubicBezTo>
                  <a:cubicBezTo>
                    <a:pt x="1115" y="1032"/>
                    <a:pt x="1115" y="1030"/>
                    <a:pt x="1112" y="1030"/>
                  </a:cubicBezTo>
                  <a:cubicBezTo>
                    <a:pt x="1108" y="1025"/>
                    <a:pt x="1101" y="1023"/>
                    <a:pt x="1094" y="1018"/>
                  </a:cubicBezTo>
                  <a:cubicBezTo>
                    <a:pt x="1058" y="1043"/>
                    <a:pt x="1035" y="1089"/>
                    <a:pt x="1010" y="1130"/>
                  </a:cubicBezTo>
                  <a:cubicBezTo>
                    <a:pt x="958" y="1219"/>
                    <a:pt x="901" y="1309"/>
                    <a:pt x="821" y="1366"/>
                  </a:cubicBezTo>
                  <a:cubicBezTo>
                    <a:pt x="814" y="1371"/>
                    <a:pt x="801" y="1380"/>
                    <a:pt x="801" y="1380"/>
                  </a:cubicBezTo>
                  <a:cubicBezTo>
                    <a:pt x="789" y="1387"/>
                    <a:pt x="771" y="1387"/>
                    <a:pt x="773" y="1375"/>
                  </a:cubicBezTo>
                  <a:cubicBezTo>
                    <a:pt x="778" y="1369"/>
                    <a:pt x="778" y="1369"/>
                    <a:pt x="778" y="1369"/>
                  </a:cubicBezTo>
                  <a:cubicBezTo>
                    <a:pt x="778" y="1369"/>
                    <a:pt x="780" y="1366"/>
                    <a:pt x="780" y="1366"/>
                  </a:cubicBezTo>
                  <a:cubicBezTo>
                    <a:pt x="826" y="1303"/>
                    <a:pt x="857" y="1230"/>
                    <a:pt x="903" y="1164"/>
                  </a:cubicBezTo>
                  <a:cubicBezTo>
                    <a:pt x="944" y="1107"/>
                    <a:pt x="992" y="1057"/>
                    <a:pt x="1049" y="1025"/>
                  </a:cubicBezTo>
                  <a:cubicBezTo>
                    <a:pt x="1060" y="1021"/>
                    <a:pt x="1071" y="1014"/>
                    <a:pt x="1083" y="1009"/>
                  </a:cubicBezTo>
                  <a:cubicBezTo>
                    <a:pt x="1035" y="977"/>
                    <a:pt x="990" y="943"/>
                    <a:pt x="944" y="905"/>
                  </a:cubicBezTo>
                  <a:cubicBezTo>
                    <a:pt x="944" y="905"/>
                    <a:pt x="944" y="905"/>
                    <a:pt x="944" y="905"/>
                  </a:cubicBezTo>
                  <a:cubicBezTo>
                    <a:pt x="942" y="905"/>
                    <a:pt x="940" y="905"/>
                    <a:pt x="940" y="905"/>
                  </a:cubicBezTo>
                  <a:cubicBezTo>
                    <a:pt x="940" y="905"/>
                    <a:pt x="940" y="905"/>
                    <a:pt x="937" y="905"/>
                  </a:cubicBezTo>
                  <a:cubicBezTo>
                    <a:pt x="853" y="907"/>
                    <a:pt x="782" y="973"/>
                    <a:pt x="698" y="1007"/>
                  </a:cubicBezTo>
                  <a:cubicBezTo>
                    <a:pt x="641" y="1030"/>
                    <a:pt x="582" y="1050"/>
                    <a:pt x="525" y="1053"/>
                  </a:cubicBezTo>
                  <a:cubicBezTo>
                    <a:pt x="516" y="1053"/>
                    <a:pt x="505" y="1050"/>
                    <a:pt x="505" y="1050"/>
                  </a:cubicBezTo>
                  <a:cubicBezTo>
                    <a:pt x="503" y="1050"/>
                    <a:pt x="503" y="1050"/>
                    <a:pt x="500" y="1050"/>
                  </a:cubicBezTo>
                  <a:cubicBezTo>
                    <a:pt x="498" y="1048"/>
                    <a:pt x="498" y="1048"/>
                    <a:pt x="498" y="1048"/>
                  </a:cubicBezTo>
                  <a:cubicBezTo>
                    <a:pt x="496" y="1046"/>
                    <a:pt x="496" y="1046"/>
                    <a:pt x="496" y="1046"/>
                  </a:cubicBezTo>
                  <a:cubicBezTo>
                    <a:pt x="491" y="1043"/>
                    <a:pt x="484" y="1034"/>
                    <a:pt x="498" y="1030"/>
                  </a:cubicBezTo>
                  <a:cubicBezTo>
                    <a:pt x="507" y="1025"/>
                    <a:pt x="530" y="1012"/>
                    <a:pt x="550" y="1000"/>
                  </a:cubicBezTo>
                  <a:cubicBezTo>
                    <a:pt x="600" y="968"/>
                    <a:pt x="650" y="937"/>
                    <a:pt x="705" y="912"/>
                  </a:cubicBezTo>
                  <a:cubicBezTo>
                    <a:pt x="769" y="884"/>
                    <a:pt x="835" y="857"/>
                    <a:pt x="903" y="873"/>
                  </a:cubicBezTo>
                  <a:cubicBezTo>
                    <a:pt x="907" y="875"/>
                    <a:pt x="910" y="875"/>
                    <a:pt x="914" y="877"/>
                  </a:cubicBezTo>
                  <a:cubicBezTo>
                    <a:pt x="873" y="839"/>
                    <a:pt x="832" y="800"/>
                    <a:pt x="794" y="761"/>
                  </a:cubicBezTo>
                  <a:cubicBezTo>
                    <a:pt x="782" y="750"/>
                    <a:pt x="773" y="741"/>
                    <a:pt x="764" y="730"/>
                  </a:cubicBezTo>
                  <a:cubicBezTo>
                    <a:pt x="762" y="732"/>
                    <a:pt x="767" y="732"/>
                    <a:pt x="751" y="730"/>
                  </a:cubicBezTo>
                  <a:cubicBezTo>
                    <a:pt x="680" y="727"/>
                    <a:pt x="610" y="755"/>
                    <a:pt x="537" y="771"/>
                  </a:cubicBezTo>
                  <a:cubicBezTo>
                    <a:pt x="486" y="780"/>
                    <a:pt x="434" y="789"/>
                    <a:pt x="382" y="798"/>
                  </a:cubicBezTo>
                  <a:cubicBezTo>
                    <a:pt x="339" y="805"/>
                    <a:pt x="295" y="809"/>
                    <a:pt x="254" y="791"/>
                  </a:cubicBezTo>
                  <a:cubicBezTo>
                    <a:pt x="250" y="791"/>
                    <a:pt x="247" y="786"/>
                    <a:pt x="247" y="786"/>
                  </a:cubicBezTo>
                  <a:cubicBezTo>
                    <a:pt x="245" y="777"/>
                    <a:pt x="245" y="780"/>
                    <a:pt x="250" y="775"/>
                  </a:cubicBezTo>
                  <a:cubicBezTo>
                    <a:pt x="261" y="768"/>
                    <a:pt x="277" y="768"/>
                    <a:pt x="291" y="764"/>
                  </a:cubicBezTo>
                  <a:cubicBezTo>
                    <a:pt x="393" y="725"/>
                    <a:pt x="496" y="684"/>
                    <a:pt x="600" y="677"/>
                  </a:cubicBezTo>
                  <a:cubicBezTo>
                    <a:pt x="632" y="677"/>
                    <a:pt x="664" y="680"/>
                    <a:pt x="694" y="686"/>
                  </a:cubicBezTo>
                  <a:cubicBezTo>
                    <a:pt x="710" y="691"/>
                    <a:pt x="726" y="698"/>
                    <a:pt x="741" y="707"/>
                  </a:cubicBezTo>
                  <a:cubicBezTo>
                    <a:pt x="687" y="650"/>
                    <a:pt x="635" y="593"/>
                    <a:pt x="580" y="536"/>
                  </a:cubicBezTo>
                  <a:cubicBezTo>
                    <a:pt x="577" y="534"/>
                    <a:pt x="577" y="534"/>
                    <a:pt x="577" y="534"/>
                  </a:cubicBezTo>
                  <a:cubicBezTo>
                    <a:pt x="568" y="529"/>
                    <a:pt x="566" y="532"/>
                    <a:pt x="564" y="532"/>
                  </a:cubicBezTo>
                  <a:cubicBezTo>
                    <a:pt x="557" y="534"/>
                    <a:pt x="546" y="534"/>
                    <a:pt x="546" y="534"/>
                  </a:cubicBezTo>
                  <a:cubicBezTo>
                    <a:pt x="543" y="534"/>
                    <a:pt x="541" y="534"/>
                    <a:pt x="541" y="534"/>
                  </a:cubicBezTo>
                  <a:cubicBezTo>
                    <a:pt x="491" y="541"/>
                    <a:pt x="443" y="557"/>
                    <a:pt x="395" y="564"/>
                  </a:cubicBezTo>
                  <a:cubicBezTo>
                    <a:pt x="330" y="573"/>
                    <a:pt x="263" y="568"/>
                    <a:pt x="200" y="559"/>
                  </a:cubicBezTo>
                  <a:cubicBezTo>
                    <a:pt x="186" y="557"/>
                    <a:pt x="166" y="550"/>
                    <a:pt x="177" y="541"/>
                  </a:cubicBezTo>
                  <a:cubicBezTo>
                    <a:pt x="179" y="536"/>
                    <a:pt x="186" y="536"/>
                    <a:pt x="188" y="536"/>
                  </a:cubicBezTo>
                  <a:cubicBezTo>
                    <a:pt x="191" y="536"/>
                    <a:pt x="191" y="536"/>
                    <a:pt x="191" y="536"/>
                  </a:cubicBezTo>
                  <a:cubicBezTo>
                    <a:pt x="202" y="534"/>
                    <a:pt x="213" y="532"/>
                    <a:pt x="223" y="529"/>
                  </a:cubicBezTo>
                  <a:cubicBezTo>
                    <a:pt x="305" y="511"/>
                    <a:pt x="382" y="486"/>
                    <a:pt x="468" y="493"/>
                  </a:cubicBezTo>
                  <a:cubicBezTo>
                    <a:pt x="500" y="495"/>
                    <a:pt x="532" y="502"/>
                    <a:pt x="564" y="518"/>
                  </a:cubicBezTo>
                  <a:cubicBezTo>
                    <a:pt x="523" y="473"/>
                    <a:pt x="482" y="429"/>
                    <a:pt x="441" y="386"/>
                  </a:cubicBezTo>
                  <a:cubicBezTo>
                    <a:pt x="425" y="373"/>
                    <a:pt x="411" y="359"/>
                    <a:pt x="398" y="343"/>
                  </a:cubicBezTo>
                  <a:cubicBezTo>
                    <a:pt x="361" y="320"/>
                    <a:pt x="325" y="302"/>
                    <a:pt x="288" y="282"/>
                  </a:cubicBezTo>
                  <a:cubicBezTo>
                    <a:pt x="209" y="236"/>
                    <a:pt x="127" y="188"/>
                    <a:pt x="54" y="129"/>
                  </a:cubicBezTo>
                  <a:cubicBezTo>
                    <a:pt x="40" y="118"/>
                    <a:pt x="31" y="109"/>
                    <a:pt x="15" y="91"/>
                  </a:cubicBezTo>
                  <a:cubicBezTo>
                    <a:pt x="11" y="88"/>
                    <a:pt x="11" y="81"/>
                    <a:pt x="11" y="81"/>
                  </a:cubicBezTo>
                  <a:cubicBezTo>
                    <a:pt x="13" y="75"/>
                    <a:pt x="0" y="68"/>
                    <a:pt x="40" y="79"/>
                  </a:cubicBezTo>
                  <a:cubicBezTo>
                    <a:pt x="168" y="113"/>
                    <a:pt x="305" y="191"/>
                    <a:pt x="407" y="307"/>
                  </a:cubicBezTo>
                  <a:cubicBezTo>
                    <a:pt x="439" y="341"/>
                    <a:pt x="468" y="375"/>
                    <a:pt x="491" y="416"/>
                  </a:cubicBezTo>
                  <a:cubicBezTo>
                    <a:pt x="505" y="429"/>
                    <a:pt x="518" y="445"/>
                    <a:pt x="532" y="459"/>
                  </a:cubicBezTo>
                  <a:cubicBezTo>
                    <a:pt x="484" y="359"/>
                    <a:pt x="475" y="234"/>
                    <a:pt x="471" y="111"/>
                  </a:cubicBezTo>
                  <a:cubicBezTo>
                    <a:pt x="471" y="79"/>
                    <a:pt x="468" y="47"/>
                    <a:pt x="473" y="16"/>
                  </a:cubicBezTo>
                  <a:cubicBezTo>
                    <a:pt x="475" y="0"/>
                    <a:pt x="489" y="20"/>
                    <a:pt x="489" y="20"/>
                  </a:cubicBezTo>
                  <a:cubicBezTo>
                    <a:pt x="507" y="45"/>
                    <a:pt x="518" y="79"/>
                    <a:pt x="527" y="113"/>
                  </a:cubicBezTo>
                  <a:cubicBezTo>
                    <a:pt x="564" y="245"/>
                    <a:pt x="532" y="388"/>
                    <a:pt x="580" y="511"/>
                  </a:cubicBezTo>
                  <a:cubicBezTo>
                    <a:pt x="584" y="516"/>
                    <a:pt x="589" y="523"/>
                    <a:pt x="593" y="527"/>
                  </a:cubicBezTo>
                  <a:cubicBezTo>
                    <a:pt x="598" y="527"/>
                    <a:pt x="598" y="529"/>
                    <a:pt x="598" y="529"/>
                  </a:cubicBezTo>
                  <a:cubicBezTo>
                    <a:pt x="596" y="529"/>
                    <a:pt x="596" y="529"/>
                    <a:pt x="596" y="529"/>
                  </a:cubicBezTo>
                  <a:cubicBezTo>
                    <a:pt x="632" y="570"/>
                    <a:pt x="669" y="609"/>
                    <a:pt x="705" y="648"/>
                  </a:cubicBezTo>
                  <a:cubicBezTo>
                    <a:pt x="664" y="579"/>
                    <a:pt x="646" y="491"/>
                    <a:pt x="641" y="407"/>
                  </a:cubicBezTo>
                  <a:cubicBezTo>
                    <a:pt x="641" y="404"/>
                    <a:pt x="641" y="404"/>
                    <a:pt x="641" y="404"/>
                  </a:cubicBezTo>
                  <a:cubicBezTo>
                    <a:pt x="637" y="332"/>
                    <a:pt x="646" y="259"/>
                    <a:pt x="653" y="188"/>
                  </a:cubicBezTo>
                  <a:cubicBezTo>
                    <a:pt x="655" y="179"/>
                    <a:pt x="650" y="159"/>
                    <a:pt x="664" y="170"/>
                  </a:cubicBezTo>
                  <a:cubicBezTo>
                    <a:pt x="671" y="175"/>
                    <a:pt x="671" y="177"/>
                    <a:pt x="673" y="182"/>
                  </a:cubicBezTo>
                  <a:cubicBezTo>
                    <a:pt x="680" y="195"/>
                    <a:pt x="687" y="211"/>
                    <a:pt x="689" y="225"/>
                  </a:cubicBezTo>
                  <a:cubicBezTo>
                    <a:pt x="712" y="311"/>
                    <a:pt x="726" y="398"/>
                    <a:pt x="735" y="491"/>
                  </a:cubicBezTo>
                  <a:cubicBezTo>
                    <a:pt x="744" y="566"/>
                    <a:pt x="739" y="645"/>
                    <a:pt x="769" y="716"/>
                  </a:cubicBezTo>
                  <a:cubicBezTo>
                    <a:pt x="803" y="752"/>
                    <a:pt x="839" y="789"/>
                    <a:pt x="873" y="823"/>
                  </a:cubicBezTo>
                  <a:cubicBezTo>
                    <a:pt x="869" y="814"/>
                    <a:pt x="855" y="784"/>
                    <a:pt x="848" y="759"/>
                  </a:cubicBezTo>
                  <a:cubicBezTo>
                    <a:pt x="826" y="680"/>
                    <a:pt x="828" y="593"/>
                    <a:pt x="830" y="514"/>
                  </a:cubicBezTo>
                  <a:cubicBezTo>
                    <a:pt x="832" y="466"/>
                    <a:pt x="835" y="420"/>
                    <a:pt x="837" y="377"/>
                  </a:cubicBezTo>
                  <a:cubicBezTo>
                    <a:pt x="837" y="363"/>
                    <a:pt x="830" y="341"/>
                    <a:pt x="846" y="348"/>
                  </a:cubicBezTo>
                  <a:cubicBezTo>
                    <a:pt x="853" y="350"/>
                    <a:pt x="853" y="350"/>
                    <a:pt x="853" y="350"/>
                  </a:cubicBezTo>
                  <a:cubicBezTo>
                    <a:pt x="882" y="386"/>
                    <a:pt x="889" y="441"/>
                    <a:pt x="896" y="495"/>
                  </a:cubicBezTo>
                  <a:cubicBezTo>
                    <a:pt x="907" y="598"/>
                    <a:pt x="903" y="702"/>
                    <a:pt x="917" y="807"/>
                  </a:cubicBezTo>
                  <a:cubicBezTo>
                    <a:pt x="921" y="832"/>
                    <a:pt x="928" y="859"/>
                    <a:pt x="940" y="882"/>
                  </a:cubicBezTo>
                  <a:cubicBezTo>
                    <a:pt x="983" y="921"/>
                    <a:pt x="1028" y="957"/>
                    <a:pt x="1074" y="989"/>
                  </a:cubicBezTo>
                  <a:cubicBezTo>
                    <a:pt x="1076" y="991"/>
                    <a:pt x="1076" y="991"/>
                    <a:pt x="1076" y="991"/>
                  </a:cubicBezTo>
                  <a:cubicBezTo>
                    <a:pt x="1040" y="939"/>
                    <a:pt x="1021" y="864"/>
                    <a:pt x="1015" y="796"/>
                  </a:cubicBezTo>
                  <a:cubicBezTo>
                    <a:pt x="1006" y="705"/>
                    <a:pt x="1003" y="614"/>
                    <a:pt x="996" y="523"/>
                  </a:cubicBezTo>
                  <a:cubicBezTo>
                    <a:pt x="996" y="514"/>
                    <a:pt x="996" y="502"/>
                    <a:pt x="996" y="502"/>
                  </a:cubicBezTo>
                  <a:cubicBezTo>
                    <a:pt x="999" y="493"/>
                    <a:pt x="1001" y="498"/>
                    <a:pt x="1003" y="502"/>
                  </a:cubicBezTo>
                  <a:cubicBezTo>
                    <a:pt x="1008" y="507"/>
                    <a:pt x="1008" y="507"/>
                    <a:pt x="1008" y="507"/>
                  </a:cubicBezTo>
                  <a:cubicBezTo>
                    <a:pt x="1024" y="548"/>
                    <a:pt x="1037" y="591"/>
                    <a:pt x="1051" y="634"/>
                  </a:cubicBezTo>
                  <a:cubicBezTo>
                    <a:pt x="1076" y="727"/>
                    <a:pt x="1092" y="823"/>
                    <a:pt x="1103" y="918"/>
                  </a:cubicBezTo>
                  <a:cubicBezTo>
                    <a:pt x="1106" y="952"/>
                    <a:pt x="1110" y="989"/>
                    <a:pt x="1119" y="1021"/>
                  </a:cubicBezTo>
                  <a:moveTo>
                    <a:pt x="1008" y="507"/>
                  </a:moveTo>
                  <a:cubicBezTo>
                    <a:pt x="1008" y="507"/>
                    <a:pt x="1008" y="507"/>
                    <a:pt x="1008" y="507"/>
                  </a:cubicBezTo>
                  <a:cubicBezTo>
                    <a:pt x="1008" y="507"/>
                    <a:pt x="1008" y="507"/>
                    <a:pt x="1008" y="507"/>
                  </a:cubicBezTo>
                </a:path>
              </a:pathLst>
            </a:custGeom>
            <a:solidFill>
              <a:srgbClr val="F59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4" name="path"/>
            <p:cNvSpPr/>
            <p:nvPr/>
          </p:nvSpPr>
          <p:spPr>
            <a:xfrm>
              <a:off x="2337992" y="1735528"/>
              <a:ext cx="630936" cy="1246631"/>
            </a:xfrm>
            <a:custGeom>
              <a:rect l="0" t="0" r="0" b="0"/>
              <a:pathLst>
                <a:path w="993" h="1963">
                  <a:moveTo>
                    <a:pt x="77" y="1949"/>
                  </a:moveTo>
                  <a:cubicBezTo>
                    <a:pt x="389" y="1813"/>
                    <a:pt x="314" y="1476"/>
                    <a:pt x="444" y="1240"/>
                  </a:cubicBezTo>
                  <a:cubicBezTo>
                    <a:pt x="533" y="1076"/>
                    <a:pt x="733" y="1015"/>
                    <a:pt x="854" y="876"/>
                  </a:cubicBezTo>
                  <a:cubicBezTo>
                    <a:pt x="936" y="781"/>
                    <a:pt x="950" y="663"/>
                    <a:pt x="959" y="545"/>
                  </a:cubicBezTo>
                  <a:cubicBezTo>
                    <a:pt x="970" y="411"/>
                    <a:pt x="970" y="274"/>
                    <a:pt x="977" y="138"/>
                  </a:cubicBezTo>
                  <a:cubicBezTo>
                    <a:pt x="980" y="111"/>
                    <a:pt x="980" y="83"/>
                    <a:pt x="984" y="56"/>
                  </a:cubicBezTo>
                  <a:cubicBezTo>
                    <a:pt x="984" y="52"/>
                    <a:pt x="993" y="15"/>
                    <a:pt x="991" y="15"/>
                  </a:cubicBezTo>
                  <a:cubicBezTo>
                    <a:pt x="939" y="0"/>
                    <a:pt x="838" y="72"/>
                    <a:pt x="802" y="95"/>
                  </a:cubicBezTo>
                  <a:cubicBezTo>
                    <a:pt x="606" y="215"/>
                    <a:pt x="558" y="420"/>
                    <a:pt x="494" y="613"/>
                  </a:cubicBezTo>
                  <a:cubicBezTo>
                    <a:pt x="432" y="801"/>
                    <a:pt x="138" y="801"/>
                    <a:pt x="52" y="986"/>
                  </a:cubicBezTo>
                  <a:cubicBezTo>
                    <a:pt x="6" y="1081"/>
                    <a:pt x="43" y="1195"/>
                    <a:pt x="41" y="1299"/>
                  </a:cubicBezTo>
                  <a:cubicBezTo>
                    <a:pt x="38" y="1370"/>
                    <a:pt x="2" y="1433"/>
                    <a:pt x="0" y="1506"/>
                  </a:cubicBezTo>
                  <a:cubicBezTo>
                    <a:pt x="0" y="1572"/>
                    <a:pt x="32" y="1638"/>
                    <a:pt x="43" y="1704"/>
                  </a:cubicBezTo>
                  <a:cubicBezTo>
                    <a:pt x="56" y="1790"/>
                    <a:pt x="45" y="1876"/>
                    <a:pt x="43" y="1963"/>
                  </a:cubicBezTo>
                  <a:cubicBezTo>
                    <a:pt x="77" y="1949"/>
                    <a:pt x="77" y="1949"/>
                    <a:pt x="77" y="1949"/>
                  </a:cubicBezTo>
                </a:path>
              </a:pathLst>
            </a:custGeom>
            <a:solidFill>
              <a:srgbClr val="2B61A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6" name="path"/>
            <p:cNvSpPr/>
            <p:nvPr/>
          </p:nvSpPr>
          <p:spPr>
            <a:xfrm>
              <a:off x="2369996" y="2168344"/>
              <a:ext cx="441959" cy="813816"/>
            </a:xfrm>
            <a:custGeom>
              <a:rect l="0" t="0" r="0" b="0"/>
              <a:pathLst>
                <a:path w="695" h="1281">
                  <a:moveTo>
                    <a:pt x="6" y="1272"/>
                  </a:moveTo>
                  <a:cubicBezTo>
                    <a:pt x="11" y="1277"/>
                    <a:pt x="11" y="1277"/>
                    <a:pt x="18" y="1281"/>
                  </a:cubicBezTo>
                  <a:cubicBezTo>
                    <a:pt x="20" y="1279"/>
                    <a:pt x="22" y="1279"/>
                    <a:pt x="22" y="1277"/>
                  </a:cubicBezTo>
                  <a:cubicBezTo>
                    <a:pt x="27" y="1274"/>
                    <a:pt x="36" y="1267"/>
                    <a:pt x="36" y="1267"/>
                  </a:cubicBezTo>
                  <a:cubicBezTo>
                    <a:pt x="36" y="1267"/>
                    <a:pt x="41" y="1270"/>
                    <a:pt x="47" y="1263"/>
                  </a:cubicBezTo>
                  <a:cubicBezTo>
                    <a:pt x="88" y="1220"/>
                    <a:pt x="127" y="1174"/>
                    <a:pt x="152" y="1120"/>
                  </a:cubicBezTo>
                  <a:cubicBezTo>
                    <a:pt x="152" y="1120"/>
                    <a:pt x="152" y="1120"/>
                    <a:pt x="152" y="1120"/>
                  </a:cubicBezTo>
                  <a:cubicBezTo>
                    <a:pt x="182" y="1044"/>
                    <a:pt x="188" y="965"/>
                    <a:pt x="193" y="885"/>
                  </a:cubicBezTo>
                  <a:cubicBezTo>
                    <a:pt x="193" y="885"/>
                    <a:pt x="195" y="865"/>
                    <a:pt x="195" y="846"/>
                  </a:cubicBezTo>
                  <a:cubicBezTo>
                    <a:pt x="195" y="840"/>
                    <a:pt x="195" y="830"/>
                    <a:pt x="197" y="823"/>
                  </a:cubicBezTo>
                  <a:cubicBezTo>
                    <a:pt x="202" y="698"/>
                    <a:pt x="227" y="576"/>
                    <a:pt x="304" y="473"/>
                  </a:cubicBezTo>
                  <a:cubicBezTo>
                    <a:pt x="352" y="411"/>
                    <a:pt x="420" y="361"/>
                    <a:pt x="484" y="309"/>
                  </a:cubicBezTo>
                  <a:cubicBezTo>
                    <a:pt x="484" y="309"/>
                    <a:pt x="509" y="286"/>
                    <a:pt x="530" y="268"/>
                  </a:cubicBezTo>
                  <a:cubicBezTo>
                    <a:pt x="559" y="241"/>
                    <a:pt x="588" y="211"/>
                    <a:pt x="611" y="179"/>
                  </a:cubicBezTo>
                  <a:cubicBezTo>
                    <a:pt x="643" y="134"/>
                    <a:pt x="668" y="86"/>
                    <a:pt x="682" y="36"/>
                  </a:cubicBezTo>
                  <a:cubicBezTo>
                    <a:pt x="682" y="36"/>
                    <a:pt x="682" y="36"/>
                    <a:pt x="682" y="36"/>
                  </a:cubicBezTo>
                  <a:cubicBezTo>
                    <a:pt x="682" y="36"/>
                    <a:pt x="682" y="36"/>
                    <a:pt x="682" y="36"/>
                  </a:cubicBezTo>
                  <a:cubicBezTo>
                    <a:pt x="686" y="22"/>
                    <a:pt x="695" y="0"/>
                    <a:pt x="675" y="0"/>
                  </a:cubicBezTo>
                  <a:cubicBezTo>
                    <a:pt x="666" y="0"/>
                    <a:pt x="652" y="11"/>
                    <a:pt x="643" y="20"/>
                  </a:cubicBezTo>
                  <a:cubicBezTo>
                    <a:pt x="559" y="86"/>
                    <a:pt x="507" y="177"/>
                    <a:pt x="425" y="245"/>
                  </a:cubicBezTo>
                  <a:cubicBezTo>
                    <a:pt x="366" y="296"/>
                    <a:pt x="300" y="341"/>
                    <a:pt x="241" y="391"/>
                  </a:cubicBezTo>
                  <a:cubicBezTo>
                    <a:pt x="136" y="477"/>
                    <a:pt x="61" y="596"/>
                    <a:pt x="59" y="730"/>
                  </a:cubicBezTo>
                  <a:cubicBezTo>
                    <a:pt x="56" y="842"/>
                    <a:pt x="91" y="956"/>
                    <a:pt x="86" y="1069"/>
                  </a:cubicBezTo>
                  <a:cubicBezTo>
                    <a:pt x="86" y="1101"/>
                    <a:pt x="81" y="1136"/>
                    <a:pt x="72" y="1167"/>
                  </a:cubicBezTo>
                  <a:cubicBezTo>
                    <a:pt x="72" y="1167"/>
                    <a:pt x="72" y="1167"/>
                    <a:pt x="72" y="1167"/>
                  </a:cubicBezTo>
                  <a:cubicBezTo>
                    <a:pt x="54" y="1204"/>
                    <a:pt x="29" y="1236"/>
                    <a:pt x="0" y="1263"/>
                  </a:cubicBezTo>
                  <a:cubicBezTo>
                    <a:pt x="4" y="1270"/>
                    <a:pt x="4" y="1270"/>
                    <a:pt x="4" y="1270"/>
                  </a:cubicBezTo>
                  <a:cubicBezTo>
                    <a:pt x="4" y="1270"/>
                    <a:pt x="6" y="1272"/>
                    <a:pt x="6" y="1272"/>
                  </a:cubicBezTo>
                  <a:cubicBezTo>
                    <a:pt x="6" y="1272"/>
                    <a:pt x="6" y="1272"/>
                    <a:pt x="6" y="1272"/>
                  </a:cubicBezTo>
                  <a:cubicBezTo>
                    <a:pt x="6" y="1272"/>
                    <a:pt x="6" y="1272"/>
                    <a:pt x="6" y="1272"/>
                  </a:cubicBezTo>
                </a:path>
              </a:pathLst>
            </a:custGeom>
            <a:solidFill>
              <a:srgbClr val="1A3F7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78" name="group 78"/>
            <p:cNvGrpSpPr/>
            <p:nvPr/>
          </p:nvGrpSpPr>
          <p:grpSpPr>
            <a:xfrm rot="21600000">
              <a:off x="728648" y="2078428"/>
              <a:ext cx="2585966" cy="1502663"/>
              <a:chExt cx="2585966" cy="1502663"/>
            </a:xfrm>
          </p:grpSpPr>
          <p:sp>
            <p:nvSpPr>
              <p:cNvPr id="718" name="path"/>
              <p:cNvSpPr/>
              <p:nvPr/>
            </p:nvSpPr>
            <p:spPr>
              <a:xfrm>
                <a:off x="1325587" y="434847"/>
                <a:ext cx="1260379" cy="989356"/>
              </a:xfrm>
              <a:custGeom>
                <a:rect l="0" t="0" r="0" b="0"/>
                <a:pathLst>
                  <a:path w="1984" h="1558">
                    <a:moveTo>
                      <a:pt x="563" y="557"/>
                    </a:moveTo>
                    <a:cubicBezTo>
                      <a:pt x="156" y="380"/>
                      <a:pt x="-193" y="933"/>
                      <a:pt x="177" y="1362"/>
                    </a:cubicBezTo>
                    <a:cubicBezTo>
                      <a:pt x="397" y="1617"/>
                      <a:pt x="987" y="1628"/>
                      <a:pt x="980" y="1185"/>
                    </a:cubicBezTo>
                    <a:cubicBezTo>
                      <a:pt x="978" y="960"/>
                      <a:pt x="1096" y="980"/>
                      <a:pt x="1221" y="1001"/>
                    </a:cubicBezTo>
                    <a:cubicBezTo>
                      <a:pt x="1342" y="1021"/>
                      <a:pt x="1471" y="1042"/>
                      <a:pt x="1503" y="837"/>
                    </a:cubicBezTo>
                    <a:cubicBezTo>
                      <a:pt x="1572" y="423"/>
                      <a:pt x="1569" y="582"/>
                      <a:pt x="1829" y="435"/>
                    </a:cubicBezTo>
                    <a:cubicBezTo>
                      <a:pt x="1920" y="385"/>
                      <a:pt x="2002" y="271"/>
                      <a:pt x="1947" y="135"/>
                    </a:cubicBezTo>
                    <a:cubicBezTo>
                      <a:pt x="1888" y="-10"/>
                      <a:pt x="1676" y="-1"/>
                      <a:pt x="1585" y="69"/>
                    </a:cubicBezTo>
                    <a:cubicBezTo>
                      <a:pt x="1348" y="250"/>
                      <a:pt x="1496" y="310"/>
                      <a:pt x="1087" y="210"/>
                    </a:cubicBezTo>
                    <a:cubicBezTo>
                      <a:pt x="893" y="164"/>
                      <a:pt x="857" y="278"/>
                      <a:pt x="830" y="394"/>
                    </a:cubicBezTo>
                    <a:cubicBezTo>
                      <a:pt x="800" y="521"/>
                      <a:pt x="780" y="651"/>
                      <a:pt x="563" y="557"/>
                    </a:cubicBezTo>
                  </a:path>
                </a:pathLst>
              </a:custGeom>
              <a:solidFill>
                <a:srgbClr val="FAD57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20" name="path"/>
              <p:cNvSpPr/>
              <p:nvPr/>
            </p:nvSpPr>
            <p:spPr>
              <a:xfrm>
                <a:off x="1179575" y="568451"/>
                <a:ext cx="1266444" cy="838200"/>
              </a:xfrm>
              <a:custGeom>
                <a:rect l="0" t="0" r="0" b="0"/>
                <a:pathLst>
                  <a:path w="1994" h="1320">
                    <a:moveTo>
                      <a:pt x="1214" y="570"/>
                    </a:moveTo>
                    <a:cubicBezTo>
                      <a:pt x="1225" y="561"/>
                      <a:pt x="1237" y="554"/>
                      <a:pt x="1248" y="547"/>
                    </a:cubicBezTo>
                    <a:cubicBezTo>
                      <a:pt x="1364" y="472"/>
                      <a:pt x="1482" y="393"/>
                      <a:pt x="1596" y="311"/>
                    </a:cubicBezTo>
                    <a:cubicBezTo>
                      <a:pt x="1603" y="306"/>
                      <a:pt x="1603" y="306"/>
                      <a:pt x="1603" y="306"/>
                    </a:cubicBezTo>
                    <a:cubicBezTo>
                      <a:pt x="1644" y="277"/>
                      <a:pt x="1698" y="236"/>
                      <a:pt x="1698" y="236"/>
                    </a:cubicBezTo>
                    <a:cubicBezTo>
                      <a:pt x="1730" y="208"/>
                      <a:pt x="1730" y="208"/>
                      <a:pt x="1730" y="208"/>
                    </a:cubicBezTo>
                    <a:cubicBezTo>
                      <a:pt x="1817" y="145"/>
                      <a:pt x="1901" y="77"/>
                      <a:pt x="1989" y="18"/>
                    </a:cubicBezTo>
                    <a:cubicBezTo>
                      <a:pt x="1994" y="4"/>
                      <a:pt x="1994" y="4"/>
                      <a:pt x="1994" y="4"/>
                    </a:cubicBezTo>
                    <a:cubicBezTo>
                      <a:pt x="1989" y="2"/>
                      <a:pt x="1987" y="2"/>
                      <a:pt x="1982" y="0"/>
                    </a:cubicBezTo>
                    <a:cubicBezTo>
                      <a:pt x="1889" y="56"/>
                      <a:pt x="1798" y="118"/>
                      <a:pt x="1707" y="177"/>
                    </a:cubicBezTo>
                    <a:cubicBezTo>
                      <a:pt x="1673" y="202"/>
                      <a:pt x="1673" y="202"/>
                      <a:pt x="1673" y="202"/>
                    </a:cubicBezTo>
                    <a:cubicBezTo>
                      <a:pt x="1646" y="220"/>
                      <a:pt x="1619" y="238"/>
                      <a:pt x="1591" y="256"/>
                    </a:cubicBezTo>
                    <a:cubicBezTo>
                      <a:pt x="1575" y="268"/>
                      <a:pt x="1575" y="268"/>
                      <a:pt x="1575" y="268"/>
                    </a:cubicBezTo>
                    <a:cubicBezTo>
                      <a:pt x="1557" y="279"/>
                      <a:pt x="1541" y="290"/>
                      <a:pt x="1523" y="304"/>
                    </a:cubicBezTo>
                    <a:cubicBezTo>
                      <a:pt x="1430" y="368"/>
                      <a:pt x="1337" y="431"/>
                      <a:pt x="1243" y="490"/>
                    </a:cubicBezTo>
                    <a:cubicBezTo>
                      <a:pt x="1253" y="458"/>
                      <a:pt x="1257" y="422"/>
                      <a:pt x="1264" y="390"/>
                    </a:cubicBezTo>
                    <a:cubicBezTo>
                      <a:pt x="1275" y="340"/>
                      <a:pt x="1284" y="290"/>
                      <a:pt x="1296" y="243"/>
                    </a:cubicBezTo>
                    <a:cubicBezTo>
                      <a:pt x="1296" y="243"/>
                      <a:pt x="1309" y="168"/>
                      <a:pt x="1321" y="115"/>
                    </a:cubicBezTo>
                    <a:cubicBezTo>
                      <a:pt x="1321" y="115"/>
                      <a:pt x="1321" y="108"/>
                      <a:pt x="1314" y="113"/>
                    </a:cubicBezTo>
                    <a:cubicBezTo>
                      <a:pt x="1282" y="229"/>
                      <a:pt x="1257" y="345"/>
                      <a:pt x="1232" y="463"/>
                    </a:cubicBezTo>
                    <a:cubicBezTo>
                      <a:pt x="1228" y="477"/>
                      <a:pt x="1223" y="493"/>
                      <a:pt x="1219" y="506"/>
                    </a:cubicBezTo>
                    <a:cubicBezTo>
                      <a:pt x="1025" y="631"/>
                      <a:pt x="827" y="754"/>
                      <a:pt x="632" y="881"/>
                    </a:cubicBezTo>
                    <a:cubicBezTo>
                      <a:pt x="630" y="883"/>
                      <a:pt x="625" y="886"/>
                      <a:pt x="623" y="888"/>
                    </a:cubicBezTo>
                    <a:cubicBezTo>
                      <a:pt x="625" y="877"/>
                      <a:pt x="627" y="865"/>
                      <a:pt x="630" y="854"/>
                    </a:cubicBezTo>
                    <a:cubicBezTo>
                      <a:pt x="630" y="852"/>
                      <a:pt x="630" y="852"/>
                      <a:pt x="630" y="852"/>
                    </a:cubicBezTo>
                    <a:cubicBezTo>
                      <a:pt x="648" y="736"/>
                      <a:pt x="648" y="615"/>
                      <a:pt x="668" y="499"/>
                    </a:cubicBezTo>
                    <a:cubicBezTo>
                      <a:pt x="659" y="486"/>
                      <a:pt x="659" y="486"/>
                      <a:pt x="659" y="486"/>
                    </a:cubicBezTo>
                    <a:cubicBezTo>
                      <a:pt x="659" y="486"/>
                      <a:pt x="652" y="493"/>
                      <a:pt x="648" y="495"/>
                    </a:cubicBezTo>
                    <a:cubicBezTo>
                      <a:pt x="627" y="608"/>
                      <a:pt x="625" y="727"/>
                      <a:pt x="605" y="842"/>
                    </a:cubicBezTo>
                    <a:cubicBezTo>
                      <a:pt x="605" y="842"/>
                      <a:pt x="602" y="872"/>
                      <a:pt x="595" y="904"/>
                    </a:cubicBezTo>
                    <a:cubicBezTo>
                      <a:pt x="427" y="1013"/>
                      <a:pt x="259" y="1122"/>
                      <a:pt x="86" y="1226"/>
                    </a:cubicBezTo>
                    <a:cubicBezTo>
                      <a:pt x="25" y="1270"/>
                      <a:pt x="25" y="1270"/>
                      <a:pt x="25" y="1270"/>
                    </a:cubicBezTo>
                    <a:cubicBezTo>
                      <a:pt x="18" y="1279"/>
                      <a:pt x="18" y="1279"/>
                      <a:pt x="9" y="1288"/>
                    </a:cubicBezTo>
                    <a:cubicBezTo>
                      <a:pt x="0" y="1315"/>
                      <a:pt x="0" y="1315"/>
                      <a:pt x="0" y="1315"/>
                    </a:cubicBezTo>
                    <a:cubicBezTo>
                      <a:pt x="0" y="1315"/>
                      <a:pt x="18" y="1317"/>
                      <a:pt x="27" y="1320"/>
                    </a:cubicBezTo>
                    <a:cubicBezTo>
                      <a:pt x="27" y="1320"/>
                      <a:pt x="38" y="1315"/>
                      <a:pt x="56" y="1311"/>
                    </a:cubicBezTo>
                    <a:cubicBezTo>
                      <a:pt x="81" y="1299"/>
                      <a:pt x="113" y="1281"/>
                      <a:pt x="113" y="1281"/>
                    </a:cubicBezTo>
                    <a:cubicBezTo>
                      <a:pt x="316" y="1158"/>
                      <a:pt x="513" y="1029"/>
                      <a:pt x="713" y="897"/>
                    </a:cubicBezTo>
                    <a:cubicBezTo>
                      <a:pt x="757" y="922"/>
                      <a:pt x="802" y="942"/>
                      <a:pt x="848" y="963"/>
                    </a:cubicBezTo>
                    <a:cubicBezTo>
                      <a:pt x="898" y="986"/>
                      <a:pt x="898" y="986"/>
                      <a:pt x="898" y="986"/>
                    </a:cubicBezTo>
                    <a:cubicBezTo>
                      <a:pt x="912" y="990"/>
                      <a:pt x="930" y="997"/>
                      <a:pt x="930" y="997"/>
                    </a:cubicBezTo>
                    <a:cubicBezTo>
                      <a:pt x="934" y="999"/>
                      <a:pt x="939" y="1002"/>
                      <a:pt x="943" y="1004"/>
                    </a:cubicBezTo>
                    <a:cubicBezTo>
                      <a:pt x="955" y="1008"/>
                      <a:pt x="968" y="1013"/>
                      <a:pt x="980" y="1017"/>
                    </a:cubicBezTo>
                    <a:cubicBezTo>
                      <a:pt x="996" y="1022"/>
                      <a:pt x="1002" y="1027"/>
                      <a:pt x="1002" y="1027"/>
                    </a:cubicBezTo>
                    <a:cubicBezTo>
                      <a:pt x="1014" y="1022"/>
                      <a:pt x="1014" y="1022"/>
                      <a:pt x="1014" y="1022"/>
                    </a:cubicBezTo>
                    <a:cubicBezTo>
                      <a:pt x="1014" y="1022"/>
                      <a:pt x="1012" y="1013"/>
                      <a:pt x="1005" y="1011"/>
                    </a:cubicBezTo>
                    <a:cubicBezTo>
                      <a:pt x="977" y="995"/>
                      <a:pt x="939" y="977"/>
                      <a:pt x="939" y="977"/>
                    </a:cubicBezTo>
                    <a:cubicBezTo>
                      <a:pt x="925" y="970"/>
                      <a:pt x="909" y="961"/>
                      <a:pt x="909" y="961"/>
                    </a:cubicBezTo>
                    <a:cubicBezTo>
                      <a:pt x="848" y="936"/>
                      <a:pt x="789" y="913"/>
                      <a:pt x="732" y="886"/>
                    </a:cubicBezTo>
                    <a:cubicBezTo>
                      <a:pt x="882" y="786"/>
                      <a:pt x="1032" y="688"/>
                      <a:pt x="1182" y="590"/>
                    </a:cubicBezTo>
                    <a:cubicBezTo>
                      <a:pt x="1289" y="581"/>
                      <a:pt x="1396" y="581"/>
                      <a:pt x="1505" y="588"/>
                    </a:cubicBezTo>
                    <a:cubicBezTo>
                      <a:pt x="1505" y="588"/>
                      <a:pt x="1557" y="590"/>
                      <a:pt x="1594" y="593"/>
                    </a:cubicBezTo>
                    <a:cubicBezTo>
                      <a:pt x="1594" y="593"/>
                      <a:pt x="1605" y="586"/>
                      <a:pt x="1589" y="583"/>
                    </a:cubicBezTo>
                    <a:cubicBezTo>
                      <a:pt x="1555" y="577"/>
                      <a:pt x="1507" y="572"/>
                      <a:pt x="1507" y="572"/>
                    </a:cubicBezTo>
                    <a:cubicBezTo>
                      <a:pt x="1410" y="563"/>
                      <a:pt x="1312" y="563"/>
                      <a:pt x="1214" y="570"/>
                    </a:cubicBezTo>
                  </a:path>
                </a:pathLst>
              </a:custGeom>
              <a:solidFill>
                <a:srgbClr val="F59E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22" name="path"/>
              <p:cNvSpPr/>
              <p:nvPr/>
            </p:nvSpPr>
            <p:spPr>
              <a:xfrm>
                <a:off x="0" y="872566"/>
                <a:ext cx="1319783" cy="460933"/>
              </a:xfrm>
              <a:custGeom>
                <a:rect l="0" t="0" r="0" b="0"/>
                <a:pathLst>
                  <a:path w="2078" h="725">
                    <a:moveTo>
                      <a:pt x="2053" y="358"/>
                    </a:moveTo>
                    <a:cubicBezTo>
                      <a:pt x="1903" y="206"/>
                      <a:pt x="1730" y="233"/>
                      <a:pt x="1559" y="260"/>
                    </a:cubicBezTo>
                    <a:cubicBezTo>
                      <a:pt x="1468" y="276"/>
                      <a:pt x="1379" y="290"/>
                      <a:pt x="1290" y="279"/>
                    </a:cubicBezTo>
                    <a:cubicBezTo>
                      <a:pt x="1110" y="256"/>
                      <a:pt x="987" y="99"/>
                      <a:pt x="821" y="39"/>
                    </a:cubicBezTo>
                    <a:cubicBezTo>
                      <a:pt x="705" y="-1"/>
                      <a:pt x="598" y="28"/>
                      <a:pt x="487" y="60"/>
                    </a:cubicBezTo>
                    <a:cubicBezTo>
                      <a:pt x="361" y="96"/>
                      <a:pt x="241" y="144"/>
                      <a:pt x="115" y="185"/>
                    </a:cubicBezTo>
                    <a:cubicBezTo>
                      <a:pt x="90" y="194"/>
                      <a:pt x="65" y="203"/>
                      <a:pt x="40" y="210"/>
                    </a:cubicBezTo>
                    <a:cubicBezTo>
                      <a:pt x="38" y="210"/>
                      <a:pt x="0" y="217"/>
                      <a:pt x="0" y="217"/>
                    </a:cubicBezTo>
                    <a:cubicBezTo>
                      <a:pt x="6" y="272"/>
                      <a:pt x="106" y="336"/>
                      <a:pt x="138" y="361"/>
                    </a:cubicBezTo>
                    <a:cubicBezTo>
                      <a:pt x="316" y="493"/>
                      <a:pt x="514" y="463"/>
                      <a:pt x="710" y="454"/>
                    </a:cubicBezTo>
                    <a:cubicBezTo>
                      <a:pt x="903" y="443"/>
                      <a:pt x="1003" y="705"/>
                      <a:pt x="1197" y="719"/>
                    </a:cubicBezTo>
                    <a:cubicBezTo>
                      <a:pt x="1302" y="725"/>
                      <a:pt x="1388" y="652"/>
                      <a:pt x="1484" y="621"/>
                    </a:cubicBezTo>
                    <a:cubicBezTo>
                      <a:pt x="1547" y="595"/>
                      <a:pt x="1618" y="607"/>
                      <a:pt x="1684" y="582"/>
                    </a:cubicBezTo>
                    <a:cubicBezTo>
                      <a:pt x="1743" y="559"/>
                      <a:pt x="1789" y="509"/>
                      <a:pt x="1843" y="475"/>
                    </a:cubicBezTo>
                    <a:cubicBezTo>
                      <a:pt x="1918" y="431"/>
                      <a:pt x="1998" y="413"/>
                      <a:pt x="2078" y="386"/>
                    </a:cubicBezTo>
                    <a:cubicBezTo>
                      <a:pt x="2053" y="358"/>
                      <a:pt x="2053" y="358"/>
                      <a:pt x="2053" y="358"/>
                    </a:cubicBezTo>
                  </a:path>
                </a:pathLst>
              </a:custGeom>
              <a:solidFill>
                <a:srgbClr val="2B61A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24" name="path"/>
              <p:cNvSpPr/>
              <p:nvPr/>
            </p:nvSpPr>
            <p:spPr>
              <a:xfrm>
                <a:off x="432815" y="998219"/>
                <a:ext cx="879348" cy="229956"/>
              </a:xfrm>
              <a:custGeom>
                <a:rect l="0" t="0" r="0" b="0"/>
                <a:pathLst>
                  <a:path w="1384" h="362">
                    <a:moveTo>
                      <a:pt x="1380" y="176"/>
                    </a:moveTo>
                    <a:cubicBezTo>
                      <a:pt x="1382" y="174"/>
                      <a:pt x="1382" y="172"/>
                      <a:pt x="1384" y="165"/>
                    </a:cubicBezTo>
                    <a:cubicBezTo>
                      <a:pt x="1382" y="163"/>
                      <a:pt x="1382" y="163"/>
                      <a:pt x="1380" y="160"/>
                    </a:cubicBezTo>
                    <a:cubicBezTo>
                      <a:pt x="1375" y="158"/>
                      <a:pt x="1366" y="153"/>
                      <a:pt x="1366" y="153"/>
                    </a:cubicBezTo>
                    <a:cubicBezTo>
                      <a:pt x="1366" y="153"/>
                      <a:pt x="1366" y="149"/>
                      <a:pt x="1359" y="145"/>
                    </a:cubicBezTo>
                    <a:cubicBezTo>
                      <a:pt x="1305" y="124"/>
                      <a:pt x="1250" y="104"/>
                      <a:pt x="1193" y="101"/>
                    </a:cubicBezTo>
                    <a:cubicBezTo>
                      <a:pt x="1191" y="101"/>
                      <a:pt x="1191" y="101"/>
                      <a:pt x="1191" y="101"/>
                    </a:cubicBezTo>
                    <a:cubicBezTo>
                      <a:pt x="1116" y="101"/>
                      <a:pt x="1043" y="124"/>
                      <a:pt x="970" y="145"/>
                    </a:cubicBezTo>
                    <a:cubicBezTo>
                      <a:pt x="970" y="145"/>
                      <a:pt x="949" y="151"/>
                      <a:pt x="933" y="158"/>
                    </a:cubicBezTo>
                    <a:cubicBezTo>
                      <a:pt x="927" y="160"/>
                      <a:pt x="920" y="163"/>
                      <a:pt x="913" y="165"/>
                    </a:cubicBezTo>
                    <a:cubicBezTo>
                      <a:pt x="799" y="201"/>
                      <a:pt x="678" y="224"/>
                      <a:pt x="562" y="190"/>
                    </a:cubicBezTo>
                    <a:cubicBezTo>
                      <a:pt x="489" y="170"/>
                      <a:pt x="421" y="126"/>
                      <a:pt x="353" y="88"/>
                    </a:cubicBezTo>
                    <a:cubicBezTo>
                      <a:pt x="353" y="88"/>
                      <a:pt x="323" y="72"/>
                      <a:pt x="298" y="61"/>
                    </a:cubicBezTo>
                    <a:cubicBezTo>
                      <a:pt x="264" y="42"/>
                      <a:pt x="227" y="27"/>
                      <a:pt x="191" y="18"/>
                    </a:cubicBezTo>
                    <a:cubicBezTo>
                      <a:pt x="139" y="6"/>
                      <a:pt x="86" y="0"/>
                      <a:pt x="38" y="4"/>
                    </a:cubicBezTo>
                    <a:cubicBezTo>
                      <a:pt x="38" y="4"/>
                      <a:pt x="38" y="4"/>
                      <a:pt x="36" y="4"/>
                    </a:cubicBezTo>
                    <a:cubicBezTo>
                      <a:pt x="22" y="6"/>
                      <a:pt x="0" y="4"/>
                      <a:pt x="6" y="22"/>
                    </a:cubicBezTo>
                    <a:cubicBezTo>
                      <a:pt x="11" y="33"/>
                      <a:pt x="27" y="40"/>
                      <a:pt x="38" y="45"/>
                    </a:cubicBezTo>
                    <a:cubicBezTo>
                      <a:pt x="125" y="97"/>
                      <a:pt x="225" y="113"/>
                      <a:pt x="316" y="160"/>
                    </a:cubicBezTo>
                    <a:cubicBezTo>
                      <a:pt x="382" y="197"/>
                      <a:pt x="444" y="240"/>
                      <a:pt x="510" y="276"/>
                    </a:cubicBezTo>
                    <a:cubicBezTo>
                      <a:pt x="624" y="339"/>
                      <a:pt x="756" y="364"/>
                      <a:pt x="876" y="319"/>
                    </a:cubicBezTo>
                    <a:cubicBezTo>
                      <a:pt x="979" y="283"/>
                      <a:pt x="1070" y="212"/>
                      <a:pt x="1170" y="178"/>
                    </a:cubicBezTo>
                    <a:cubicBezTo>
                      <a:pt x="1200" y="167"/>
                      <a:pt x="1232" y="158"/>
                      <a:pt x="1264" y="156"/>
                    </a:cubicBezTo>
                    <a:cubicBezTo>
                      <a:pt x="1264" y="156"/>
                      <a:pt x="1264" y="156"/>
                      <a:pt x="1264" y="156"/>
                    </a:cubicBezTo>
                    <a:cubicBezTo>
                      <a:pt x="1302" y="158"/>
                      <a:pt x="1339" y="170"/>
                      <a:pt x="1375" y="187"/>
                    </a:cubicBezTo>
                    <a:cubicBezTo>
                      <a:pt x="1380" y="181"/>
                      <a:pt x="1380" y="181"/>
                      <a:pt x="1380" y="181"/>
                    </a:cubicBezTo>
                    <a:cubicBezTo>
                      <a:pt x="1380" y="181"/>
                      <a:pt x="1380" y="178"/>
                      <a:pt x="1380" y="176"/>
                    </a:cubicBezTo>
                  </a:path>
                </a:pathLst>
              </a:custGeom>
              <a:solidFill>
                <a:srgbClr val="1A3F7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26" name="path"/>
              <p:cNvSpPr/>
              <p:nvPr/>
            </p:nvSpPr>
            <p:spPr>
              <a:xfrm>
                <a:off x="541019" y="0"/>
                <a:ext cx="1443228" cy="1443227"/>
              </a:xfrm>
              <a:custGeom>
                <a:rect l="0" t="0" r="0" b="0"/>
                <a:pathLst>
                  <a:path w="2272" h="2272">
                    <a:moveTo>
                      <a:pt x="0" y="1136"/>
                    </a:moveTo>
                    <a:cubicBezTo>
                      <a:pt x="0" y="508"/>
                      <a:pt x="508" y="0"/>
                      <a:pt x="1136" y="0"/>
                    </a:cubicBezTo>
                    <a:cubicBezTo>
                      <a:pt x="1764" y="0"/>
                      <a:pt x="2272" y="508"/>
                      <a:pt x="2272" y="1136"/>
                    </a:cubicBezTo>
                    <a:cubicBezTo>
                      <a:pt x="2272" y="1763"/>
                      <a:pt x="1764" y="2272"/>
                      <a:pt x="1136" y="2272"/>
                    </a:cubicBezTo>
                    <a:cubicBezTo>
                      <a:pt x="508" y="2272"/>
                      <a:pt x="0" y="1763"/>
                      <a:pt x="0" y="1136"/>
                    </a:cubicBezTo>
                  </a:path>
                </a:pathLst>
              </a:custGeom>
              <a:solidFill>
                <a:srgbClr val="B1BAC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28" name="path"/>
              <p:cNvSpPr/>
              <p:nvPr/>
            </p:nvSpPr>
            <p:spPr>
              <a:xfrm>
                <a:off x="606552" y="67055"/>
                <a:ext cx="1312163" cy="1309115"/>
              </a:xfrm>
              <a:custGeom>
                <a:rect l="0" t="0" r="0" b="0"/>
                <a:pathLst>
                  <a:path w="2066" h="2061">
                    <a:moveTo>
                      <a:pt x="0" y="1030"/>
                    </a:moveTo>
                    <a:cubicBezTo>
                      <a:pt x="0" y="461"/>
                      <a:pt x="462" y="0"/>
                      <a:pt x="1033" y="0"/>
                    </a:cubicBezTo>
                    <a:cubicBezTo>
                      <a:pt x="1603" y="0"/>
                      <a:pt x="2066" y="461"/>
                      <a:pt x="2066" y="1030"/>
                    </a:cubicBezTo>
                    <a:cubicBezTo>
                      <a:pt x="2066" y="1599"/>
                      <a:pt x="1603" y="2061"/>
                      <a:pt x="1033" y="2061"/>
                    </a:cubicBezTo>
                    <a:cubicBezTo>
                      <a:pt x="462" y="2061"/>
                      <a:pt x="0" y="1599"/>
                      <a:pt x="0" y="1030"/>
                    </a:cubicBezTo>
                  </a:path>
                </a:pathLst>
              </a:custGeom>
              <a:solidFill>
                <a:srgbClr val="DCE0E7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30" name="path"/>
              <p:cNvSpPr/>
              <p:nvPr/>
            </p:nvSpPr>
            <p:spPr>
              <a:xfrm>
                <a:off x="673608" y="132588"/>
                <a:ext cx="1178051" cy="1176527"/>
              </a:xfrm>
              <a:custGeom>
                <a:rect l="0" t="0" r="0" b="0"/>
                <a:pathLst>
                  <a:path w="1855" h="1851">
                    <a:moveTo>
                      <a:pt x="0" y="926"/>
                    </a:moveTo>
                    <a:cubicBezTo>
                      <a:pt x="0" y="414"/>
                      <a:pt x="415" y="0"/>
                      <a:pt x="927" y="0"/>
                    </a:cubicBezTo>
                    <a:cubicBezTo>
                      <a:pt x="1439" y="0"/>
                      <a:pt x="1855" y="414"/>
                      <a:pt x="1855" y="926"/>
                    </a:cubicBezTo>
                    <a:cubicBezTo>
                      <a:pt x="1855" y="1437"/>
                      <a:pt x="1439" y="1852"/>
                      <a:pt x="927" y="1852"/>
                    </a:cubicBezTo>
                    <a:cubicBezTo>
                      <a:pt x="415" y="1852"/>
                      <a:pt x="0" y="1437"/>
                      <a:pt x="0" y="926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32" name="path"/>
              <p:cNvSpPr/>
              <p:nvPr/>
            </p:nvSpPr>
            <p:spPr>
              <a:xfrm>
                <a:off x="536447" y="3047"/>
                <a:ext cx="1391411" cy="1408176"/>
              </a:xfrm>
              <a:custGeom>
                <a:rect l="0" t="0" r="0" b="0"/>
                <a:pathLst>
                  <a:path w="2191" h="2217">
                    <a:moveTo>
                      <a:pt x="1146" y="91"/>
                    </a:moveTo>
                    <a:lnTo>
                      <a:pt x="1151" y="91"/>
                    </a:lnTo>
                    <a:lnTo>
                      <a:pt x="1157" y="91"/>
                    </a:lnTo>
                    <a:lnTo>
                      <a:pt x="1162" y="91"/>
                    </a:lnTo>
                    <a:lnTo>
                      <a:pt x="1166" y="91"/>
                    </a:lnTo>
                    <a:lnTo>
                      <a:pt x="1173" y="91"/>
                    </a:lnTo>
                    <a:lnTo>
                      <a:pt x="1178" y="93"/>
                    </a:lnTo>
                    <a:lnTo>
                      <a:pt x="1185" y="93"/>
                    </a:lnTo>
                    <a:lnTo>
                      <a:pt x="1189" y="93"/>
                    </a:lnTo>
                    <a:lnTo>
                      <a:pt x="1193" y="93"/>
                    </a:lnTo>
                    <a:lnTo>
                      <a:pt x="1201" y="93"/>
                    </a:lnTo>
                    <a:lnTo>
                      <a:pt x="1205" y="93"/>
                    </a:lnTo>
                    <a:lnTo>
                      <a:pt x="1212" y="93"/>
                    </a:lnTo>
                    <a:lnTo>
                      <a:pt x="1216" y="93"/>
                    </a:lnTo>
                    <a:lnTo>
                      <a:pt x="1221" y="95"/>
                    </a:lnTo>
                    <a:lnTo>
                      <a:pt x="1228" y="95"/>
                    </a:lnTo>
                    <a:lnTo>
                      <a:pt x="1233" y="95"/>
                    </a:lnTo>
                    <a:lnTo>
                      <a:pt x="1239" y="95"/>
                    </a:lnTo>
                    <a:lnTo>
                      <a:pt x="1244" y="95"/>
                    </a:lnTo>
                    <a:lnTo>
                      <a:pt x="1248" y="97"/>
                    </a:lnTo>
                    <a:lnTo>
                      <a:pt x="1256" y="97"/>
                    </a:lnTo>
                    <a:lnTo>
                      <a:pt x="1260" y="97"/>
                    </a:lnTo>
                    <a:lnTo>
                      <a:pt x="1267" y="97"/>
                    </a:lnTo>
                    <a:lnTo>
                      <a:pt x="1271" y="97"/>
                    </a:lnTo>
                    <a:lnTo>
                      <a:pt x="1276" y="100"/>
                    </a:lnTo>
                    <a:lnTo>
                      <a:pt x="1282" y="100"/>
                    </a:lnTo>
                    <a:lnTo>
                      <a:pt x="1287" y="100"/>
                    </a:lnTo>
                    <a:lnTo>
                      <a:pt x="1294" y="102"/>
                    </a:lnTo>
                    <a:lnTo>
                      <a:pt x="1298" y="102"/>
                    </a:lnTo>
                    <a:lnTo>
                      <a:pt x="1303" y="102"/>
                    </a:lnTo>
                    <a:lnTo>
                      <a:pt x="1310" y="104"/>
                    </a:lnTo>
                    <a:lnTo>
                      <a:pt x="1315" y="104"/>
                    </a:lnTo>
                    <a:lnTo>
                      <a:pt x="1322" y="104"/>
                    </a:lnTo>
                    <a:lnTo>
                      <a:pt x="1326" y="106"/>
                    </a:lnTo>
                    <a:lnTo>
                      <a:pt x="1330" y="106"/>
                    </a:lnTo>
                    <a:lnTo>
                      <a:pt x="1337" y="108"/>
                    </a:lnTo>
                    <a:lnTo>
                      <a:pt x="1341" y="108"/>
                    </a:lnTo>
                    <a:lnTo>
                      <a:pt x="1347" y="108"/>
                    </a:lnTo>
                    <a:lnTo>
                      <a:pt x="1353" y="110"/>
                    </a:lnTo>
                    <a:lnTo>
                      <a:pt x="1358" y="110"/>
                    </a:lnTo>
                    <a:lnTo>
                      <a:pt x="1364" y="113"/>
                    </a:lnTo>
                    <a:lnTo>
                      <a:pt x="1369" y="113"/>
                    </a:lnTo>
                    <a:lnTo>
                      <a:pt x="1374" y="115"/>
                    </a:lnTo>
                    <a:lnTo>
                      <a:pt x="1381" y="115"/>
                    </a:lnTo>
                    <a:lnTo>
                      <a:pt x="1385" y="117"/>
                    </a:lnTo>
                    <a:lnTo>
                      <a:pt x="1390" y="117"/>
                    </a:lnTo>
                    <a:lnTo>
                      <a:pt x="1396" y="120"/>
                    </a:lnTo>
                    <a:lnTo>
                      <a:pt x="1402" y="120"/>
                    </a:lnTo>
                    <a:lnTo>
                      <a:pt x="1406" y="122"/>
                    </a:lnTo>
                    <a:lnTo>
                      <a:pt x="1412" y="122"/>
                    </a:lnTo>
                    <a:lnTo>
                      <a:pt x="1417" y="125"/>
                    </a:lnTo>
                    <a:lnTo>
                      <a:pt x="1421" y="127"/>
                    </a:lnTo>
                    <a:lnTo>
                      <a:pt x="1428" y="127"/>
                    </a:lnTo>
                    <a:lnTo>
                      <a:pt x="1433" y="129"/>
                    </a:lnTo>
                    <a:lnTo>
                      <a:pt x="1438" y="131"/>
                    </a:lnTo>
                    <a:lnTo>
                      <a:pt x="1444" y="131"/>
                    </a:lnTo>
                    <a:lnTo>
                      <a:pt x="1449" y="134"/>
                    </a:lnTo>
                    <a:lnTo>
                      <a:pt x="1453" y="134"/>
                    </a:lnTo>
                    <a:lnTo>
                      <a:pt x="1461" y="136"/>
                    </a:lnTo>
                    <a:lnTo>
                      <a:pt x="1465" y="138"/>
                    </a:lnTo>
                    <a:lnTo>
                      <a:pt x="1470" y="140"/>
                    </a:lnTo>
                    <a:lnTo>
                      <a:pt x="1476" y="140"/>
                    </a:lnTo>
                    <a:lnTo>
                      <a:pt x="1481" y="142"/>
                    </a:lnTo>
                    <a:lnTo>
                      <a:pt x="1485" y="144"/>
                    </a:lnTo>
                    <a:lnTo>
                      <a:pt x="1492" y="144"/>
                    </a:lnTo>
                    <a:lnTo>
                      <a:pt x="1497" y="146"/>
                    </a:lnTo>
                    <a:lnTo>
                      <a:pt x="1501" y="150"/>
                    </a:lnTo>
                    <a:lnTo>
                      <a:pt x="1506" y="152"/>
                    </a:lnTo>
                    <a:lnTo>
                      <a:pt x="1512" y="154"/>
                    </a:lnTo>
                    <a:lnTo>
                      <a:pt x="1518" y="154"/>
                    </a:lnTo>
                    <a:lnTo>
                      <a:pt x="1522" y="156"/>
                    </a:lnTo>
                    <a:lnTo>
                      <a:pt x="1526" y="159"/>
                    </a:lnTo>
                    <a:lnTo>
                      <a:pt x="1533" y="161"/>
                    </a:lnTo>
                    <a:lnTo>
                      <a:pt x="1537" y="163"/>
                    </a:lnTo>
                    <a:lnTo>
                      <a:pt x="1542" y="165"/>
                    </a:lnTo>
                    <a:lnTo>
                      <a:pt x="1547" y="167"/>
                    </a:lnTo>
                    <a:lnTo>
                      <a:pt x="1554" y="167"/>
                    </a:lnTo>
                    <a:lnTo>
                      <a:pt x="1558" y="170"/>
                    </a:lnTo>
                    <a:lnTo>
                      <a:pt x="1563" y="172"/>
                    </a:lnTo>
                    <a:lnTo>
                      <a:pt x="1567" y="174"/>
                    </a:lnTo>
                    <a:lnTo>
                      <a:pt x="1575" y="176"/>
                    </a:lnTo>
                    <a:lnTo>
                      <a:pt x="1579" y="180"/>
                    </a:lnTo>
                    <a:lnTo>
                      <a:pt x="1583" y="182"/>
                    </a:lnTo>
                    <a:lnTo>
                      <a:pt x="1588" y="184"/>
                    </a:lnTo>
                    <a:lnTo>
                      <a:pt x="1592" y="186"/>
                    </a:lnTo>
                    <a:lnTo>
                      <a:pt x="1597" y="188"/>
                    </a:lnTo>
                    <a:lnTo>
                      <a:pt x="1601" y="190"/>
                    </a:lnTo>
                    <a:lnTo>
                      <a:pt x="1604" y="190"/>
                    </a:lnTo>
                    <a:lnTo>
                      <a:pt x="1606" y="192"/>
                    </a:lnTo>
                    <a:lnTo>
                      <a:pt x="1609" y="192"/>
                    </a:lnTo>
                    <a:lnTo>
                      <a:pt x="1611" y="195"/>
                    </a:lnTo>
                    <a:lnTo>
                      <a:pt x="1613" y="195"/>
                    </a:lnTo>
                    <a:lnTo>
                      <a:pt x="1615" y="197"/>
                    </a:lnTo>
                    <a:lnTo>
                      <a:pt x="1617" y="197"/>
                    </a:lnTo>
                    <a:lnTo>
                      <a:pt x="1620" y="199"/>
                    </a:lnTo>
                    <a:lnTo>
                      <a:pt x="1622" y="199"/>
                    </a:lnTo>
                    <a:lnTo>
                      <a:pt x="1624" y="201"/>
                    </a:lnTo>
                    <a:lnTo>
                      <a:pt x="1626" y="201"/>
                    </a:lnTo>
                    <a:lnTo>
                      <a:pt x="1628" y="204"/>
                    </a:lnTo>
                    <a:lnTo>
                      <a:pt x="1634" y="206"/>
                    </a:lnTo>
                    <a:lnTo>
                      <a:pt x="1636" y="206"/>
                    </a:lnTo>
                    <a:lnTo>
                      <a:pt x="1638" y="209"/>
                    </a:lnTo>
                    <a:lnTo>
                      <a:pt x="1641" y="209"/>
                    </a:lnTo>
                    <a:lnTo>
                      <a:pt x="1643" y="211"/>
                    </a:lnTo>
                    <a:lnTo>
                      <a:pt x="1645" y="211"/>
                    </a:lnTo>
                    <a:lnTo>
                      <a:pt x="1647" y="213"/>
                    </a:lnTo>
                    <a:lnTo>
                      <a:pt x="1649" y="216"/>
                    </a:lnTo>
                    <a:lnTo>
                      <a:pt x="1652" y="216"/>
                    </a:lnTo>
                    <a:lnTo>
                      <a:pt x="1654" y="218"/>
                    </a:lnTo>
                    <a:lnTo>
                      <a:pt x="1656" y="218"/>
                    </a:lnTo>
                    <a:lnTo>
                      <a:pt x="1658" y="220"/>
                    </a:lnTo>
                    <a:lnTo>
                      <a:pt x="1660" y="220"/>
                    </a:lnTo>
                    <a:lnTo>
                      <a:pt x="1663" y="222"/>
                    </a:lnTo>
                    <a:lnTo>
                      <a:pt x="1666" y="224"/>
                    </a:lnTo>
                    <a:lnTo>
                      <a:pt x="1668" y="224"/>
                    </a:lnTo>
                    <a:lnTo>
                      <a:pt x="1670" y="226"/>
                    </a:lnTo>
                    <a:lnTo>
                      <a:pt x="1672" y="226"/>
                    </a:lnTo>
                    <a:lnTo>
                      <a:pt x="1675" y="229"/>
                    </a:lnTo>
                    <a:lnTo>
                      <a:pt x="1677" y="231"/>
                    </a:lnTo>
                    <a:lnTo>
                      <a:pt x="1679" y="231"/>
                    </a:lnTo>
                    <a:lnTo>
                      <a:pt x="1681" y="233"/>
                    </a:lnTo>
                    <a:lnTo>
                      <a:pt x="1683" y="235"/>
                    </a:lnTo>
                    <a:lnTo>
                      <a:pt x="1686" y="235"/>
                    </a:lnTo>
                    <a:lnTo>
                      <a:pt x="1688" y="237"/>
                    </a:lnTo>
                    <a:lnTo>
                      <a:pt x="1693" y="237"/>
                    </a:lnTo>
                    <a:lnTo>
                      <a:pt x="1695" y="241"/>
                    </a:lnTo>
                    <a:lnTo>
                      <a:pt x="1697" y="243"/>
                    </a:lnTo>
                    <a:lnTo>
                      <a:pt x="1700" y="243"/>
                    </a:lnTo>
                    <a:lnTo>
                      <a:pt x="1702" y="245"/>
                    </a:lnTo>
                    <a:lnTo>
                      <a:pt x="1704" y="247"/>
                    </a:lnTo>
                    <a:lnTo>
                      <a:pt x="1706" y="247"/>
                    </a:lnTo>
                    <a:lnTo>
                      <a:pt x="1708" y="250"/>
                    </a:lnTo>
                    <a:lnTo>
                      <a:pt x="1711" y="252"/>
                    </a:lnTo>
                    <a:lnTo>
                      <a:pt x="1713" y="252"/>
                    </a:lnTo>
                    <a:lnTo>
                      <a:pt x="1715" y="254"/>
                    </a:lnTo>
                    <a:lnTo>
                      <a:pt x="1717" y="256"/>
                    </a:lnTo>
                    <a:lnTo>
                      <a:pt x="1721" y="256"/>
                    </a:lnTo>
                    <a:lnTo>
                      <a:pt x="1723" y="258"/>
                    </a:lnTo>
                    <a:lnTo>
                      <a:pt x="1725" y="260"/>
                    </a:lnTo>
                    <a:lnTo>
                      <a:pt x="1725" y="260"/>
                    </a:lnTo>
                    <a:lnTo>
                      <a:pt x="1727" y="263"/>
                    </a:lnTo>
                    <a:lnTo>
                      <a:pt x="1729" y="265"/>
                    </a:lnTo>
                    <a:lnTo>
                      <a:pt x="1732" y="265"/>
                    </a:lnTo>
                    <a:lnTo>
                      <a:pt x="1734" y="267"/>
                    </a:lnTo>
                    <a:lnTo>
                      <a:pt x="1736" y="270"/>
                    </a:lnTo>
                    <a:lnTo>
                      <a:pt x="1738" y="270"/>
                    </a:lnTo>
                    <a:lnTo>
                      <a:pt x="1740" y="272"/>
                    </a:lnTo>
                    <a:lnTo>
                      <a:pt x="1742" y="275"/>
                    </a:lnTo>
                    <a:lnTo>
                      <a:pt x="1745" y="277"/>
                    </a:lnTo>
                    <a:lnTo>
                      <a:pt x="1747" y="277"/>
                    </a:lnTo>
                    <a:lnTo>
                      <a:pt x="1750" y="279"/>
                    </a:lnTo>
                    <a:lnTo>
                      <a:pt x="1752" y="281"/>
                    </a:lnTo>
                    <a:lnTo>
                      <a:pt x="1755" y="281"/>
                    </a:lnTo>
                    <a:lnTo>
                      <a:pt x="1757" y="284"/>
                    </a:lnTo>
                    <a:lnTo>
                      <a:pt x="1759" y="286"/>
                    </a:lnTo>
                    <a:lnTo>
                      <a:pt x="1761" y="288"/>
                    </a:lnTo>
                    <a:lnTo>
                      <a:pt x="1763" y="288"/>
                    </a:lnTo>
                    <a:lnTo>
                      <a:pt x="1766" y="290"/>
                    </a:lnTo>
                    <a:lnTo>
                      <a:pt x="1768" y="292"/>
                    </a:lnTo>
                    <a:lnTo>
                      <a:pt x="1770" y="295"/>
                    </a:lnTo>
                    <a:lnTo>
                      <a:pt x="1772" y="295"/>
                    </a:lnTo>
                    <a:lnTo>
                      <a:pt x="1774" y="297"/>
                    </a:lnTo>
                    <a:lnTo>
                      <a:pt x="1774" y="300"/>
                    </a:lnTo>
                    <a:lnTo>
                      <a:pt x="1776" y="302"/>
                    </a:lnTo>
                    <a:lnTo>
                      <a:pt x="1780" y="302"/>
                    </a:lnTo>
                    <a:lnTo>
                      <a:pt x="1782" y="304"/>
                    </a:lnTo>
                    <a:lnTo>
                      <a:pt x="1784" y="306"/>
                    </a:lnTo>
                    <a:lnTo>
                      <a:pt x="1786" y="309"/>
                    </a:lnTo>
                    <a:lnTo>
                      <a:pt x="1788" y="309"/>
                    </a:lnTo>
                    <a:lnTo>
                      <a:pt x="1791" y="311"/>
                    </a:lnTo>
                    <a:lnTo>
                      <a:pt x="1793" y="313"/>
                    </a:lnTo>
                    <a:lnTo>
                      <a:pt x="1795" y="315"/>
                    </a:lnTo>
                    <a:lnTo>
                      <a:pt x="1797" y="317"/>
                    </a:lnTo>
                    <a:lnTo>
                      <a:pt x="1800" y="317"/>
                    </a:lnTo>
                    <a:lnTo>
                      <a:pt x="1800" y="320"/>
                    </a:lnTo>
                    <a:lnTo>
                      <a:pt x="1802" y="322"/>
                    </a:lnTo>
                    <a:lnTo>
                      <a:pt x="1804" y="324"/>
                    </a:lnTo>
                    <a:lnTo>
                      <a:pt x="1807" y="326"/>
                    </a:lnTo>
                    <a:lnTo>
                      <a:pt x="1809" y="326"/>
                    </a:lnTo>
                    <a:lnTo>
                      <a:pt x="1812" y="330"/>
                    </a:lnTo>
                    <a:lnTo>
                      <a:pt x="1814" y="332"/>
                    </a:lnTo>
                    <a:lnTo>
                      <a:pt x="1816" y="334"/>
                    </a:lnTo>
                    <a:lnTo>
                      <a:pt x="1818" y="336"/>
                    </a:lnTo>
                    <a:lnTo>
                      <a:pt x="1818" y="338"/>
                    </a:lnTo>
                    <a:lnTo>
                      <a:pt x="1820" y="338"/>
                    </a:lnTo>
                    <a:lnTo>
                      <a:pt x="1822" y="340"/>
                    </a:lnTo>
                    <a:lnTo>
                      <a:pt x="1825" y="343"/>
                    </a:lnTo>
                    <a:lnTo>
                      <a:pt x="1827" y="345"/>
                    </a:lnTo>
                    <a:lnTo>
                      <a:pt x="1829" y="347"/>
                    </a:lnTo>
                    <a:lnTo>
                      <a:pt x="1831" y="349"/>
                    </a:lnTo>
                    <a:lnTo>
                      <a:pt x="1831" y="349"/>
                    </a:lnTo>
                    <a:lnTo>
                      <a:pt x="1833" y="352"/>
                    </a:lnTo>
                    <a:lnTo>
                      <a:pt x="1837" y="354"/>
                    </a:lnTo>
                    <a:lnTo>
                      <a:pt x="1839" y="356"/>
                    </a:lnTo>
                    <a:lnTo>
                      <a:pt x="1841" y="358"/>
                    </a:lnTo>
                    <a:lnTo>
                      <a:pt x="1843" y="361"/>
                    </a:lnTo>
                    <a:lnTo>
                      <a:pt x="1846" y="364"/>
                    </a:lnTo>
                    <a:lnTo>
                      <a:pt x="1846" y="364"/>
                    </a:lnTo>
                    <a:lnTo>
                      <a:pt x="1848" y="366"/>
                    </a:lnTo>
                    <a:lnTo>
                      <a:pt x="1850" y="368"/>
                    </a:lnTo>
                    <a:lnTo>
                      <a:pt x="1852" y="370"/>
                    </a:lnTo>
                    <a:lnTo>
                      <a:pt x="1854" y="372"/>
                    </a:lnTo>
                    <a:lnTo>
                      <a:pt x="1856" y="375"/>
                    </a:lnTo>
                    <a:lnTo>
                      <a:pt x="1856" y="376"/>
                    </a:lnTo>
                    <a:lnTo>
                      <a:pt x="1859" y="379"/>
                    </a:lnTo>
                    <a:lnTo>
                      <a:pt x="1861" y="381"/>
                    </a:lnTo>
                    <a:lnTo>
                      <a:pt x="1863" y="383"/>
                    </a:lnTo>
                    <a:lnTo>
                      <a:pt x="1866" y="383"/>
                    </a:lnTo>
                    <a:lnTo>
                      <a:pt x="1866" y="385"/>
                    </a:lnTo>
                    <a:lnTo>
                      <a:pt x="1868" y="387"/>
                    </a:lnTo>
                    <a:lnTo>
                      <a:pt x="1871" y="391"/>
                    </a:lnTo>
                    <a:lnTo>
                      <a:pt x="1873" y="393"/>
                    </a:lnTo>
                    <a:lnTo>
                      <a:pt x="1875" y="395"/>
                    </a:lnTo>
                    <a:lnTo>
                      <a:pt x="1875" y="397"/>
                    </a:lnTo>
                    <a:lnTo>
                      <a:pt x="1877" y="400"/>
                    </a:lnTo>
                    <a:lnTo>
                      <a:pt x="1880" y="402"/>
                    </a:lnTo>
                    <a:lnTo>
                      <a:pt x="1882" y="404"/>
                    </a:lnTo>
                    <a:lnTo>
                      <a:pt x="1884" y="406"/>
                    </a:lnTo>
                    <a:lnTo>
                      <a:pt x="1884" y="408"/>
                    </a:lnTo>
                    <a:lnTo>
                      <a:pt x="1886" y="410"/>
                    </a:lnTo>
                    <a:lnTo>
                      <a:pt x="1888" y="413"/>
                    </a:lnTo>
                    <a:lnTo>
                      <a:pt x="1888" y="415"/>
                    </a:lnTo>
                    <a:lnTo>
                      <a:pt x="1888" y="417"/>
                    </a:lnTo>
                    <a:lnTo>
                      <a:pt x="1886" y="420"/>
                    </a:lnTo>
                    <a:lnTo>
                      <a:pt x="1886" y="423"/>
                    </a:lnTo>
                    <a:lnTo>
                      <a:pt x="1884" y="423"/>
                    </a:lnTo>
                    <a:lnTo>
                      <a:pt x="1882" y="423"/>
                    </a:lnTo>
                    <a:lnTo>
                      <a:pt x="1877" y="423"/>
                    </a:lnTo>
                    <a:lnTo>
                      <a:pt x="1875" y="423"/>
                    </a:lnTo>
                    <a:lnTo>
                      <a:pt x="1875" y="420"/>
                    </a:lnTo>
                    <a:lnTo>
                      <a:pt x="1873" y="417"/>
                    </a:lnTo>
                    <a:lnTo>
                      <a:pt x="1871" y="415"/>
                    </a:lnTo>
                    <a:lnTo>
                      <a:pt x="1868" y="413"/>
                    </a:lnTo>
                    <a:lnTo>
                      <a:pt x="1868" y="410"/>
                    </a:lnTo>
                    <a:lnTo>
                      <a:pt x="1866" y="408"/>
                    </a:lnTo>
                    <a:lnTo>
                      <a:pt x="1863" y="406"/>
                    </a:lnTo>
                    <a:lnTo>
                      <a:pt x="1861" y="406"/>
                    </a:lnTo>
                    <a:lnTo>
                      <a:pt x="1861" y="404"/>
                    </a:lnTo>
                    <a:lnTo>
                      <a:pt x="1859" y="402"/>
                    </a:lnTo>
                    <a:lnTo>
                      <a:pt x="1856" y="400"/>
                    </a:lnTo>
                    <a:lnTo>
                      <a:pt x="1854" y="397"/>
                    </a:lnTo>
                    <a:lnTo>
                      <a:pt x="1852" y="395"/>
                    </a:lnTo>
                    <a:lnTo>
                      <a:pt x="1852" y="393"/>
                    </a:lnTo>
                    <a:lnTo>
                      <a:pt x="1850" y="391"/>
                    </a:lnTo>
                    <a:lnTo>
                      <a:pt x="1848" y="387"/>
                    </a:lnTo>
                    <a:lnTo>
                      <a:pt x="1846" y="387"/>
                    </a:lnTo>
                    <a:lnTo>
                      <a:pt x="1843" y="385"/>
                    </a:lnTo>
                    <a:lnTo>
                      <a:pt x="1843" y="383"/>
                    </a:lnTo>
                    <a:lnTo>
                      <a:pt x="1841" y="381"/>
                    </a:lnTo>
                    <a:lnTo>
                      <a:pt x="1839" y="379"/>
                    </a:lnTo>
                    <a:lnTo>
                      <a:pt x="1837" y="376"/>
                    </a:lnTo>
                    <a:lnTo>
                      <a:pt x="1833" y="375"/>
                    </a:lnTo>
                    <a:lnTo>
                      <a:pt x="1833" y="372"/>
                    </a:lnTo>
                    <a:lnTo>
                      <a:pt x="1831" y="372"/>
                    </a:lnTo>
                    <a:lnTo>
                      <a:pt x="1829" y="370"/>
                    </a:lnTo>
                    <a:lnTo>
                      <a:pt x="1827" y="368"/>
                    </a:lnTo>
                    <a:lnTo>
                      <a:pt x="1825" y="366"/>
                    </a:lnTo>
                    <a:lnTo>
                      <a:pt x="1822" y="364"/>
                    </a:lnTo>
                    <a:lnTo>
                      <a:pt x="1822" y="361"/>
                    </a:lnTo>
                    <a:lnTo>
                      <a:pt x="1820" y="361"/>
                    </a:lnTo>
                    <a:lnTo>
                      <a:pt x="1818" y="358"/>
                    </a:lnTo>
                    <a:lnTo>
                      <a:pt x="1816" y="356"/>
                    </a:lnTo>
                    <a:lnTo>
                      <a:pt x="1814" y="354"/>
                    </a:lnTo>
                    <a:lnTo>
                      <a:pt x="1812" y="352"/>
                    </a:lnTo>
                    <a:lnTo>
                      <a:pt x="1809" y="349"/>
                    </a:lnTo>
                    <a:lnTo>
                      <a:pt x="1809" y="349"/>
                    </a:lnTo>
                    <a:lnTo>
                      <a:pt x="1807" y="347"/>
                    </a:lnTo>
                    <a:lnTo>
                      <a:pt x="1804" y="345"/>
                    </a:lnTo>
                    <a:lnTo>
                      <a:pt x="1802" y="343"/>
                    </a:lnTo>
                    <a:lnTo>
                      <a:pt x="1800" y="340"/>
                    </a:lnTo>
                    <a:lnTo>
                      <a:pt x="1797" y="340"/>
                    </a:lnTo>
                    <a:lnTo>
                      <a:pt x="1795" y="338"/>
                    </a:lnTo>
                    <a:lnTo>
                      <a:pt x="1795" y="336"/>
                    </a:lnTo>
                    <a:lnTo>
                      <a:pt x="1793" y="334"/>
                    </a:lnTo>
                    <a:lnTo>
                      <a:pt x="1791" y="332"/>
                    </a:lnTo>
                    <a:lnTo>
                      <a:pt x="1788" y="332"/>
                    </a:lnTo>
                    <a:lnTo>
                      <a:pt x="1786" y="330"/>
                    </a:lnTo>
                    <a:lnTo>
                      <a:pt x="1784" y="326"/>
                    </a:lnTo>
                    <a:lnTo>
                      <a:pt x="1782" y="324"/>
                    </a:lnTo>
                    <a:lnTo>
                      <a:pt x="1780" y="324"/>
                    </a:lnTo>
                    <a:lnTo>
                      <a:pt x="1776" y="322"/>
                    </a:lnTo>
                    <a:lnTo>
                      <a:pt x="1776" y="320"/>
                    </a:lnTo>
                    <a:lnTo>
                      <a:pt x="1774" y="317"/>
                    </a:lnTo>
                    <a:lnTo>
                      <a:pt x="1772" y="317"/>
                    </a:lnTo>
                    <a:lnTo>
                      <a:pt x="1770" y="315"/>
                    </a:lnTo>
                    <a:lnTo>
                      <a:pt x="1768" y="313"/>
                    </a:lnTo>
                    <a:lnTo>
                      <a:pt x="1766" y="311"/>
                    </a:lnTo>
                    <a:lnTo>
                      <a:pt x="1763" y="311"/>
                    </a:lnTo>
                    <a:lnTo>
                      <a:pt x="1761" y="309"/>
                    </a:lnTo>
                    <a:lnTo>
                      <a:pt x="1759" y="306"/>
                    </a:lnTo>
                    <a:lnTo>
                      <a:pt x="1757" y="304"/>
                    </a:lnTo>
                    <a:lnTo>
                      <a:pt x="1755" y="304"/>
                    </a:lnTo>
                    <a:lnTo>
                      <a:pt x="1755" y="302"/>
                    </a:lnTo>
                    <a:lnTo>
                      <a:pt x="1752" y="300"/>
                    </a:lnTo>
                    <a:lnTo>
                      <a:pt x="1750" y="297"/>
                    </a:lnTo>
                    <a:lnTo>
                      <a:pt x="1747" y="297"/>
                    </a:lnTo>
                    <a:lnTo>
                      <a:pt x="1745" y="295"/>
                    </a:lnTo>
                    <a:lnTo>
                      <a:pt x="1742" y="292"/>
                    </a:lnTo>
                    <a:lnTo>
                      <a:pt x="1740" y="292"/>
                    </a:lnTo>
                    <a:lnTo>
                      <a:pt x="1738" y="290"/>
                    </a:lnTo>
                    <a:lnTo>
                      <a:pt x="1736" y="288"/>
                    </a:lnTo>
                    <a:lnTo>
                      <a:pt x="1734" y="288"/>
                    </a:lnTo>
                    <a:lnTo>
                      <a:pt x="1732" y="286"/>
                    </a:lnTo>
                    <a:lnTo>
                      <a:pt x="1729" y="284"/>
                    </a:lnTo>
                    <a:lnTo>
                      <a:pt x="1727" y="281"/>
                    </a:lnTo>
                    <a:lnTo>
                      <a:pt x="1725" y="281"/>
                    </a:lnTo>
                    <a:lnTo>
                      <a:pt x="1723" y="279"/>
                    </a:lnTo>
                    <a:lnTo>
                      <a:pt x="1721" y="277"/>
                    </a:lnTo>
                    <a:lnTo>
                      <a:pt x="1717" y="277"/>
                    </a:lnTo>
                    <a:lnTo>
                      <a:pt x="1715" y="275"/>
                    </a:lnTo>
                    <a:lnTo>
                      <a:pt x="1715" y="272"/>
                    </a:lnTo>
                    <a:lnTo>
                      <a:pt x="1713" y="272"/>
                    </a:lnTo>
                    <a:lnTo>
                      <a:pt x="1711" y="270"/>
                    </a:lnTo>
                    <a:lnTo>
                      <a:pt x="1708" y="267"/>
                    </a:lnTo>
                    <a:lnTo>
                      <a:pt x="1706" y="267"/>
                    </a:lnTo>
                    <a:lnTo>
                      <a:pt x="1704" y="265"/>
                    </a:lnTo>
                    <a:lnTo>
                      <a:pt x="1702" y="263"/>
                    </a:lnTo>
                    <a:lnTo>
                      <a:pt x="1700" y="263"/>
                    </a:lnTo>
                    <a:lnTo>
                      <a:pt x="1697" y="260"/>
                    </a:lnTo>
                    <a:lnTo>
                      <a:pt x="1695" y="260"/>
                    </a:lnTo>
                    <a:lnTo>
                      <a:pt x="1693" y="258"/>
                    </a:lnTo>
                    <a:lnTo>
                      <a:pt x="1691" y="256"/>
                    </a:lnTo>
                    <a:lnTo>
                      <a:pt x="1688" y="256"/>
                    </a:lnTo>
                    <a:lnTo>
                      <a:pt x="1686" y="254"/>
                    </a:lnTo>
                    <a:lnTo>
                      <a:pt x="1683" y="252"/>
                    </a:lnTo>
                    <a:lnTo>
                      <a:pt x="1681" y="252"/>
                    </a:lnTo>
                    <a:lnTo>
                      <a:pt x="1679" y="250"/>
                    </a:lnTo>
                    <a:lnTo>
                      <a:pt x="1677" y="250"/>
                    </a:lnTo>
                    <a:lnTo>
                      <a:pt x="1675" y="247"/>
                    </a:lnTo>
                    <a:lnTo>
                      <a:pt x="1672" y="245"/>
                    </a:lnTo>
                    <a:lnTo>
                      <a:pt x="1670" y="245"/>
                    </a:lnTo>
                    <a:lnTo>
                      <a:pt x="1668" y="243"/>
                    </a:lnTo>
                    <a:lnTo>
                      <a:pt x="1666" y="241"/>
                    </a:lnTo>
                    <a:lnTo>
                      <a:pt x="1663" y="241"/>
                    </a:lnTo>
                    <a:lnTo>
                      <a:pt x="1660" y="237"/>
                    </a:lnTo>
                    <a:lnTo>
                      <a:pt x="1658" y="237"/>
                    </a:lnTo>
                    <a:lnTo>
                      <a:pt x="1656" y="235"/>
                    </a:lnTo>
                    <a:lnTo>
                      <a:pt x="1654" y="235"/>
                    </a:lnTo>
                    <a:lnTo>
                      <a:pt x="1652" y="233"/>
                    </a:lnTo>
                    <a:lnTo>
                      <a:pt x="1649" y="231"/>
                    </a:lnTo>
                    <a:lnTo>
                      <a:pt x="1647" y="231"/>
                    </a:lnTo>
                    <a:lnTo>
                      <a:pt x="1645" y="229"/>
                    </a:lnTo>
                    <a:lnTo>
                      <a:pt x="1643" y="229"/>
                    </a:lnTo>
                    <a:lnTo>
                      <a:pt x="1641" y="226"/>
                    </a:lnTo>
                    <a:lnTo>
                      <a:pt x="1636" y="226"/>
                    </a:lnTo>
                    <a:lnTo>
                      <a:pt x="1634" y="224"/>
                    </a:lnTo>
                    <a:lnTo>
                      <a:pt x="1631" y="222"/>
                    </a:lnTo>
                    <a:lnTo>
                      <a:pt x="1628" y="222"/>
                    </a:lnTo>
                    <a:lnTo>
                      <a:pt x="1626" y="220"/>
                    </a:lnTo>
                    <a:lnTo>
                      <a:pt x="1624" y="220"/>
                    </a:lnTo>
                    <a:lnTo>
                      <a:pt x="1622" y="218"/>
                    </a:lnTo>
                    <a:lnTo>
                      <a:pt x="1620" y="218"/>
                    </a:lnTo>
                    <a:lnTo>
                      <a:pt x="1617" y="216"/>
                    </a:lnTo>
                    <a:lnTo>
                      <a:pt x="1615" y="216"/>
                    </a:lnTo>
                    <a:lnTo>
                      <a:pt x="1613" y="213"/>
                    </a:lnTo>
                    <a:lnTo>
                      <a:pt x="1611" y="213"/>
                    </a:lnTo>
                    <a:lnTo>
                      <a:pt x="1609" y="211"/>
                    </a:lnTo>
                    <a:lnTo>
                      <a:pt x="1606" y="211"/>
                    </a:lnTo>
                    <a:lnTo>
                      <a:pt x="1604" y="209"/>
                    </a:lnTo>
                    <a:lnTo>
                      <a:pt x="1601" y="206"/>
                    </a:lnTo>
                    <a:lnTo>
                      <a:pt x="1599" y="206"/>
                    </a:lnTo>
                    <a:lnTo>
                      <a:pt x="1597" y="204"/>
                    </a:lnTo>
                    <a:lnTo>
                      <a:pt x="1595" y="204"/>
                    </a:lnTo>
                    <a:lnTo>
                      <a:pt x="1590" y="201"/>
                    </a:lnTo>
                    <a:lnTo>
                      <a:pt x="1586" y="199"/>
                    </a:lnTo>
                    <a:lnTo>
                      <a:pt x="1581" y="197"/>
                    </a:lnTo>
                    <a:lnTo>
                      <a:pt x="1577" y="197"/>
                    </a:lnTo>
                    <a:lnTo>
                      <a:pt x="1572" y="195"/>
                    </a:lnTo>
                    <a:lnTo>
                      <a:pt x="1567" y="192"/>
                    </a:lnTo>
                    <a:lnTo>
                      <a:pt x="1563" y="190"/>
                    </a:lnTo>
                    <a:lnTo>
                      <a:pt x="1556" y="188"/>
                    </a:lnTo>
                    <a:lnTo>
                      <a:pt x="1552" y="186"/>
                    </a:lnTo>
                    <a:lnTo>
                      <a:pt x="1547" y="184"/>
                    </a:lnTo>
                    <a:lnTo>
                      <a:pt x="1542" y="182"/>
                    </a:lnTo>
                    <a:lnTo>
                      <a:pt x="1537" y="180"/>
                    </a:lnTo>
                    <a:lnTo>
                      <a:pt x="1531" y="176"/>
                    </a:lnTo>
                    <a:lnTo>
                      <a:pt x="1526" y="174"/>
                    </a:lnTo>
                    <a:lnTo>
                      <a:pt x="1522" y="174"/>
                    </a:lnTo>
                    <a:lnTo>
                      <a:pt x="1518" y="172"/>
                    </a:lnTo>
                    <a:lnTo>
                      <a:pt x="1512" y="170"/>
                    </a:lnTo>
                    <a:lnTo>
                      <a:pt x="1506" y="167"/>
                    </a:lnTo>
                    <a:lnTo>
                      <a:pt x="1501" y="165"/>
                    </a:lnTo>
                    <a:lnTo>
                      <a:pt x="1497" y="165"/>
                    </a:lnTo>
                    <a:lnTo>
                      <a:pt x="1492" y="163"/>
                    </a:lnTo>
                    <a:lnTo>
                      <a:pt x="1485" y="161"/>
                    </a:lnTo>
                    <a:lnTo>
                      <a:pt x="1481" y="159"/>
                    </a:lnTo>
                    <a:lnTo>
                      <a:pt x="1476" y="159"/>
                    </a:lnTo>
                    <a:lnTo>
                      <a:pt x="1472" y="156"/>
                    </a:lnTo>
                    <a:lnTo>
                      <a:pt x="1465" y="154"/>
                    </a:lnTo>
                    <a:lnTo>
                      <a:pt x="1461" y="154"/>
                    </a:lnTo>
                    <a:lnTo>
                      <a:pt x="1455" y="152"/>
                    </a:lnTo>
                    <a:lnTo>
                      <a:pt x="1449" y="150"/>
                    </a:lnTo>
                    <a:lnTo>
                      <a:pt x="1444" y="150"/>
                    </a:lnTo>
                    <a:lnTo>
                      <a:pt x="1440" y="146"/>
                    </a:lnTo>
                    <a:lnTo>
                      <a:pt x="1436" y="144"/>
                    </a:lnTo>
                    <a:lnTo>
                      <a:pt x="1428" y="144"/>
                    </a:lnTo>
                    <a:lnTo>
                      <a:pt x="1423" y="142"/>
                    </a:lnTo>
                    <a:lnTo>
                      <a:pt x="1419" y="140"/>
                    </a:lnTo>
                    <a:lnTo>
                      <a:pt x="1412" y="140"/>
                    </a:lnTo>
                    <a:lnTo>
                      <a:pt x="1408" y="138"/>
                    </a:lnTo>
                    <a:lnTo>
                      <a:pt x="1404" y="138"/>
                    </a:lnTo>
                    <a:lnTo>
                      <a:pt x="1396" y="136"/>
                    </a:lnTo>
                    <a:lnTo>
                      <a:pt x="1392" y="136"/>
                    </a:lnTo>
                    <a:lnTo>
                      <a:pt x="1387" y="134"/>
                    </a:lnTo>
                    <a:lnTo>
                      <a:pt x="1383" y="134"/>
                    </a:lnTo>
                    <a:lnTo>
                      <a:pt x="1376" y="131"/>
                    </a:lnTo>
                    <a:lnTo>
                      <a:pt x="1372" y="131"/>
                    </a:lnTo>
                    <a:lnTo>
                      <a:pt x="1366" y="129"/>
                    </a:lnTo>
                    <a:lnTo>
                      <a:pt x="1360" y="129"/>
                    </a:lnTo>
                    <a:lnTo>
                      <a:pt x="1356" y="127"/>
                    </a:lnTo>
                    <a:lnTo>
                      <a:pt x="1351" y="127"/>
                    </a:lnTo>
                    <a:lnTo>
                      <a:pt x="1345" y="125"/>
                    </a:lnTo>
                    <a:lnTo>
                      <a:pt x="1339" y="125"/>
                    </a:lnTo>
                    <a:lnTo>
                      <a:pt x="1332" y="122"/>
                    </a:lnTo>
                    <a:lnTo>
                      <a:pt x="1328" y="122"/>
                    </a:lnTo>
                    <a:lnTo>
                      <a:pt x="1324" y="122"/>
                    </a:lnTo>
                    <a:lnTo>
                      <a:pt x="1317" y="120"/>
                    </a:lnTo>
                    <a:lnTo>
                      <a:pt x="1312" y="120"/>
                    </a:lnTo>
                    <a:lnTo>
                      <a:pt x="1307" y="120"/>
                    </a:lnTo>
                    <a:lnTo>
                      <a:pt x="1301" y="117"/>
                    </a:lnTo>
                    <a:lnTo>
                      <a:pt x="1296" y="117"/>
                    </a:lnTo>
                    <a:lnTo>
                      <a:pt x="1292" y="117"/>
                    </a:lnTo>
                    <a:lnTo>
                      <a:pt x="1285" y="115"/>
                    </a:lnTo>
                    <a:lnTo>
                      <a:pt x="1280" y="115"/>
                    </a:lnTo>
                    <a:lnTo>
                      <a:pt x="1276" y="115"/>
                    </a:lnTo>
                    <a:lnTo>
                      <a:pt x="1269" y="113"/>
                    </a:lnTo>
                    <a:lnTo>
                      <a:pt x="1265" y="113"/>
                    </a:lnTo>
                    <a:lnTo>
                      <a:pt x="1258" y="113"/>
                    </a:lnTo>
                    <a:lnTo>
                      <a:pt x="1252" y="113"/>
                    </a:lnTo>
                    <a:lnTo>
                      <a:pt x="1248" y="110"/>
                    </a:lnTo>
                    <a:lnTo>
                      <a:pt x="1242" y="110"/>
                    </a:lnTo>
                    <a:lnTo>
                      <a:pt x="1237" y="110"/>
                    </a:lnTo>
                    <a:lnTo>
                      <a:pt x="1233" y="110"/>
                    </a:lnTo>
                    <a:lnTo>
                      <a:pt x="1225" y="110"/>
                    </a:lnTo>
                    <a:lnTo>
                      <a:pt x="1221" y="110"/>
                    </a:lnTo>
                    <a:lnTo>
                      <a:pt x="1216" y="108"/>
                    </a:lnTo>
                    <a:lnTo>
                      <a:pt x="1210" y="108"/>
                    </a:lnTo>
                    <a:lnTo>
                      <a:pt x="1205" y="108"/>
                    </a:lnTo>
                    <a:lnTo>
                      <a:pt x="1199" y="108"/>
                    </a:lnTo>
                    <a:lnTo>
                      <a:pt x="1193" y="108"/>
                    </a:lnTo>
                    <a:lnTo>
                      <a:pt x="1189" y="108"/>
                    </a:lnTo>
                    <a:lnTo>
                      <a:pt x="1182" y="108"/>
                    </a:lnTo>
                    <a:lnTo>
                      <a:pt x="1178" y="108"/>
                    </a:lnTo>
                    <a:lnTo>
                      <a:pt x="1173" y="106"/>
                    </a:lnTo>
                    <a:lnTo>
                      <a:pt x="1166" y="106"/>
                    </a:lnTo>
                    <a:lnTo>
                      <a:pt x="1162" y="106"/>
                    </a:lnTo>
                    <a:lnTo>
                      <a:pt x="1155" y="106"/>
                    </a:lnTo>
                    <a:lnTo>
                      <a:pt x="1151" y="106"/>
                    </a:lnTo>
                    <a:lnTo>
                      <a:pt x="1146" y="106"/>
                    </a:lnTo>
                    <a:lnTo>
                      <a:pt x="1140" y="106"/>
                    </a:lnTo>
                    <a:lnTo>
                      <a:pt x="1134" y="106"/>
                    </a:lnTo>
                    <a:lnTo>
                      <a:pt x="1130" y="106"/>
                    </a:lnTo>
                    <a:lnTo>
                      <a:pt x="1123" y="106"/>
                    </a:lnTo>
                    <a:lnTo>
                      <a:pt x="1119" y="106"/>
                    </a:lnTo>
                    <a:lnTo>
                      <a:pt x="1114" y="106"/>
                    </a:lnTo>
                    <a:lnTo>
                      <a:pt x="1107" y="106"/>
                    </a:lnTo>
                    <a:lnTo>
                      <a:pt x="1102" y="108"/>
                    </a:lnTo>
                    <a:lnTo>
                      <a:pt x="1096" y="108"/>
                    </a:lnTo>
                    <a:lnTo>
                      <a:pt x="1091" y="108"/>
                    </a:lnTo>
                    <a:lnTo>
                      <a:pt x="1087" y="108"/>
                    </a:lnTo>
                    <a:lnTo>
                      <a:pt x="1079" y="108"/>
                    </a:lnTo>
                    <a:lnTo>
                      <a:pt x="1075" y="108"/>
                    </a:lnTo>
                    <a:lnTo>
                      <a:pt x="1071" y="108"/>
                    </a:lnTo>
                    <a:lnTo>
                      <a:pt x="1064" y="108"/>
                    </a:lnTo>
                    <a:lnTo>
                      <a:pt x="1060" y="110"/>
                    </a:lnTo>
                    <a:lnTo>
                      <a:pt x="1055" y="110"/>
                    </a:lnTo>
                    <a:lnTo>
                      <a:pt x="1047" y="110"/>
                    </a:lnTo>
                    <a:lnTo>
                      <a:pt x="1043" y="110"/>
                    </a:lnTo>
                    <a:lnTo>
                      <a:pt x="1039" y="110"/>
                    </a:lnTo>
                    <a:lnTo>
                      <a:pt x="1032" y="110"/>
                    </a:lnTo>
                    <a:lnTo>
                      <a:pt x="1028" y="113"/>
                    </a:lnTo>
                    <a:lnTo>
                      <a:pt x="1023" y="113"/>
                    </a:lnTo>
                    <a:lnTo>
                      <a:pt x="1016" y="113"/>
                    </a:lnTo>
                    <a:lnTo>
                      <a:pt x="1011" y="113"/>
                    </a:lnTo>
                    <a:lnTo>
                      <a:pt x="1007" y="115"/>
                    </a:lnTo>
                    <a:lnTo>
                      <a:pt x="1002" y="115"/>
                    </a:lnTo>
                    <a:lnTo>
                      <a:pt x="996" y="115"/>
                    </a:lnTo>
                    <a:lnTo>
                      <a:pt x="991" y="117"/>
                    </a:lnTo>
                    <a:lnTo>
                      <a:pt x="986" y="117"/>
                    </a:lnTo>
                    <a:lnTo>
                      <a:pt x="980" y="117"/>
                    </a:lnTo>
                    <a:lnTo>
                      <a:pt x="975" y="120"/>
                    </a:lnTo>
                    <a:lnTo>
                      <a:pt x="971" y="120"/>
                    </a:lnTo>
                    <a:lnTo>
                      <a:pt x="966" y="120"/>
                    </a:lnTo>
                    <a:lnTo>
                      <a:pt x="959" y="122"/>
                    </a:lnTo>
                    <a:lnTo>
                      <a:pt x="954" y="122"/>
                    </a:lnTo>
                    <a:lnTo>
                      <a:pt x="950" y="122"/>
                    </a:lnTo>
                    <a:lnTo>
                      <a:pt x="943" y="125"/>
                    </a:lnTo>
                    <a:lnTo>
                      <a:pt x="939" y="125"/>
                    </a:lnTo>
                    <a:lnTo>
                      <a:pt x="933" y="125"/>
                    </a:lnTo>
                    <a:lnTo>
                      <a:pt x="929" y="127"/>
                    </a:lnTo>
                    <a:lnTo>
                      <a:pt x="922" y="127"/>
                    </a:lnTo>
                    <a:lnTo>
                      <a:pt x="918" y="129"/>
                    </a:lnTo>
                    <a:lnTo>
                      <a:pt x="914" y="129"/>
                    </a:lnTo>
                    <a:lnTo>
                      <a:pt x="909" y="131"/>
                    </a:lnTo>
                    <a:lnTo>
                      <a:pt x="904" y="131"/>
                    </a:lnTo>
                    <a:lnTo>
                      <a:pt x="897" y="134"/>
                    </a:lnTo>
                    <a:lnTo>
                      <a:pt x="893" y="134"/>
                    </a:lnTo>
                    <a:lnTo>
                      <a:pt x="888" y="136"/>
                    </a:lnTo>
                    <a:lnTo>
                      <a:pt x="884" y="136"/>
                    </a:lnTo>
                    <a:lnTo>
                      <a:pt x="880" y="138"/>
                    </a:lnTo>
                    <a:lnTo>
                      <a:pt x="872" y="138"/>
                    </a:lnTo>
                    <a:lnTo>
                      <a:pt x="868" y="140"/>
                    </a:lnTo>
                    <a:lnTo>
                      <a:pt x="863" y="140"/>
                    </a:lnTo>
                    <a:lnTo>
                      <a:pt x="859" y="142"/>
                    </a:lnTo>
                    <a:lnTo>
                      <a:pt x="855" y="142"/>
                    </a:lnTo>
                    <a:lnTo>
                      <a:pt x="847" y="144"/>
                    </a:lnTo>
                    <a:lnTo>
                      <a:pt x="842" y="146"/>
                    </a:lnTo>
                    <a:lnTo>
                      <a:pt x="838" y="146"/>
                    </a:lnTo>
                    <a:lnTo>
                      <a:pt x="834" y="150"/>
                    </a:lnTo>
                    <a:lnTo>
                      <a:pt x="829" y="150"/>
                    </a:lnTo>
                    <a:lnTo>
                      <a:pt x="825" y="152"/>
                    </a:lnTo>
                    <a:lnTo>
                      <a:pt x="821" y="154"/>
                    </a:lnTo>
                    <a:lnTo>
                      <a:pt x="815" y="154"/>
                    </a:lnTo>
                    <a:lnTo>
                      <a:pt x="808" y="156"/>
                    </a:lnTo>
                    <a:lnTo>
                      <a:pt x="804" y="159"/>
                    </a:lnTo>
                    <a:lnTo>
                      <a:pt x="800" y="159"/>
                    </a:lnTo>
                    <a:lnTo>
                      <a:pt x="795" y="161"/>
                    </a:lnTo>
                    <a:lnTo>
                      <a:pt x="791" y="163"/>
                    </a:lnTo>
                    <a:lnTo>
                      <a:pt x="786" y="165"/>
                    </a:lnTo>
                    <a:lnTo>
                      <a:pt x="781" y="165"/>
                    </a:lnTo>
                    <a:lnTo>
                      <a:pt x="777" y="167"/>
                    </a:lnTo>
                    <a:lnTo>
                      <a:pt x="772" y="170"/>
                    </a:lnTo>
                    <a:lnTo>
                      <a:pt x="768" y="170"/>
                    </a:lnTo>
                    <a:lnTo>
                      <a:pt x="763" y="172"/>
                    </a:lnTo>
                    <a:lnTo>
                      <a:pt x="758" y="174"/>
                    </a:lnTo>
                    <a:lnTo>
                      <a:pt x="754" y="176"/>
                    </a:lnTo>
                    <a:lnTo>
                      <a:pt x="749" y="180"/>
                    </a:lnTo>
                    <a:lnTo>
                      <a:pt x="745" y="180"/>
                    </a:lnTo>
                    <a:lnTo>
                      <a:pt x="741" y="182"/>
                    </a:lnTo>
                    <a:lnTo>
                      <a:pt x="736" y="184"/>
                    </a:lnTo>
                    <a:lnTo>
                      <a:pt x="731" y="186"/>
                    </a:lnTo>
                    <a:lnTo>
                      <a:pt x="726" y="188"/>
                    </a:lnTo>
                    <a:lnTo>
                      <a:pt x="722" y="188"/>
                    </a:lnTo>
                    <a:lnTo>
                      <a:pt x="717" y="190"/>
                    </a:lnTo>
                    <a:lnTo>
                      <a:pt x="713" y="192"/>
                    </a:lnTo>
                    <a:lnTo>
                      <a:pt x="709" y="195"/>
                    </a:lnTo>
                    <a:lnTo>
                      <a:pt x="704" y="197"/>
                    </a:lnTo>
                    <a:lnTo>
                      <a:pt x="699" y="199"/>
                    </a:lnTo>
                    <a:lnTo>
                      <a:pt x="695" y="201"/>
                    </a:lnTo>
                    <a:lnTo>
                      <a:pt x="690" y="204"/>
                    </a:lnTo>
                    <a:lnTo>
                      <a:pt x="686" y="206"/>
                    </a:lnTo>
                    <a:lnTo>
                      <a:pt x="683" y="209"/>
                    </a:lnTo>
                    <a:lnTo>
                      <a:pt x="679" y="209"/>
                    </a:lnTo>
                    <a:lnTo>
                      <a:pt x="674" y="211"/>
                    </a:lnTo>
                    <a:lnTo>
                      <a:pt x="669" y="213"/>
                    </a:lnTo>
                    <a:lnTo>
                      <a:pt x="665" y="216"/>
                    </a:lnTo>
                    <a:lnTo>
                      <a:pt x="661" y="218"/>
                    </a:lnTo>
                    <a:lnTo>
                      <a:pt x="658" y="220"/>
                    </a:lnTo>
                    <a:lnTo>
                      <a:pt x="654" y="222"/>
                    </a:lnTo>
                    <a:lnTo>
                      <a:pt x="650" y="224"/>
                    </a:lnTo>
                    <a:lnTo>
                      <a:pt x="644" y="226"/>
                    </a:lnTo>
                    <a:lnTo>
                      <a:pt x="640" y="229"/>
                    </a:lnTo>
                    <a:lnTo>
                      <a:pt x="637" y="231"/>
                    </a:lnTo>
                    <a:lnTo>
                      <a:pt x="633" y="233"/>
                    </a:lnTo>
                    <a:lnTo>
                      <a:pt x="631" y="235"/>
                    </a:lnTo>
                    <a:lnTo>
                      <a:pt x="626" y="237"/>
                    </a:lnTo>
                    <a:lnTo>
                      <a:pt x="624" y="241"/>
                    </a:lnTo>
                    <a:lnTo>
                      <a:pt x="620" y="243"/>
                    </a:lnTo>
                    <a:lnTo>
                      <a:pt x="618" y="245"/>
                    </a:lnTo>
                    <a:lnTo>
                      <a:pt x="612" y="247"/>
                    </a:lnTo>
                    <a:lnTo>
                      <a:pt x="610" y="250"/>
                    </a:lnTo>
                    <a:lnTo>
                      <a:pt x="606" y="252"/>
                    </a:lnTo>
                    <a:lnTo>
                      <a:pt x="603" y="252"/>
                    </a:lnTo>
                    <a:lnTo>
                      <a:pt x="599" y="254"/>
                    </a:lnTo>
                    <a:lnTo>
                      <a:pt x="597" y="256"/>
                    </a:lnTo>
                    <a:lnTo>
                      <a:pt x="592" y="258"/>
                    </a:lnTo>
                    <a:lnTo>
                      <a:pt x="590" y="260"/>
                    </a:lnTo>
                    <a:lnTo>
                      <a:pt x="588" y="263"/>
                    </a:lnTo>
                    <a:lnTo>
                      <a:pt x="583" y="265"/>
                    </a:lnTo>
                    <a:lnTo>
                      <a:pt x="581" y="267"/>
                    </a:lnTo>
                    <a:lnTo>
                      <a:pt x="576" y="270"/>
                    </a:lnTo>
                    <a:lnTo>
                      <a:pt x="574" y="272"/>
                    </a:lnTo>
                    <a:lnTo>
                      <a:pt x="570" y="275"/>
                    </a:lnTo>
                    <a:lnTo>
                      <a:pt x="567" y="277"/>
                    </a:lnTo>
                    <a:lnTo>
                      <a:pt x="565" y="279"/>
                    </a:lnTo>
                    <a:lnTo>
                      <a:pt x="561" y="281"/>
                    </a:lnTo>
                    <a:lnTo>
                      <a:pt x="557" y="284"/>
                    </a:lnTo>
                    <a:lnTo>
                      <a:pt x="553" y="286"/>
                    </a:lnTo>
                    <a:lnTo>
                      <a:pt x="551" y="288"/>
                    </a:lnTo>
                    <a:lnTo>
                      <a:pt x="546" y="290"/>
                    </a:lnTo>
                    <a:lnTo>
                      <a:pt x="544" y="292"/>
                    </a:lnTo>
                    <a:lnTo>
                      <a:pt x="542" y="295"/>
                    </a:lnTo>
                    <a:lnTo>
                      <a:pt x="538" y="300"/>
                    </a:lnTo>
                    <a:lnTo>
                      <a:pt x="536" y="302"/>
                    </a:lnTo>
                    <a:lnTo>
                      <a:pt x="533" y="304"/>
                    </a:lnTo>
                    <a:lnTo>
                      <a:pt x="528" y="306"/>
                    </a:lnTo>
                    <a:lnTo>
                      <a:pt x="526" y="309"/>
                    </a:lnTo>
                    <a:lnTo>
                      <a:pt x="521" y="311"/>
                    </a:lnTo>
                    <a:lnTo>
                      <a:pt x="519" y="313"/>
                    </a:lnTo>
                    <a:lnTo>
                      <a:pt x="517" y="315"/>
                    </a:lnTo>
                    <a:lnTo>
                      <a:pt x="512" y="317"/>
                    </a:lnTo>
                    <a:lnTo>
                      <a:pt x="510" y="320"/>
                    </a:lnTo>
                    <a:lnTo>
                      <a:pt x="508" y="322"/>
                    </a:lnTo>
                    <a:lnTo>
                      <a:pt x="504" y="326"/>
                    </a:lnTo>
                    <a:lnTo>
                      <a:pt x="502" y="330"/>
                    </a:lnTo>
                    <a:lnTo>
                      <a:pt x="498" y="332"/>
                    </a:lnTo>
                    <a:lnTo>
                      <a:pt x="494" y="334"/>
                    </a:lnTo>
                    <a:lnTo>
                      <a:pt x="492" y="336"/>
                    </a:lnTo>
                    <a:lnTo>
                      <a:pt x="490" y="338"/>
                    </a:lnTo>
                    <a:lnTo>
                      <a:pt x="485" y="340"/>
                    </a:lnTo>
                    <a:lnTo>
                      <a:pt x="483" y="345"/>
                    </a:lnTo>
                    <a:lnTo>
                      <a:pt x="481" y="347"/>
                    </a:lnTo>
                    <a:lnTo>
                      <a:pt x="476" y="349"/>
                    </a:lnTo>
                    <a:lnTo>
                      <a:pt x="474" y="352"/>
                    </a:lnTo>
                    <a:lnTo>
                      <a:pt x="472" y="354"/>
                    </a:lnTo>
                    <a:lnTo>
                      <a:pt x="466" y="356"/>
                    </a:lnTo>
                    <a:lnTo>
                      <a:pt x="464" y="361"/>
                    </a:lnTo>
                    <a:lnTo>
                      <a:pt x="462" y="364"/>
                    </a:lnTo>
                    <a:lnTo>
                      <a:pt x="458" y="366"/>
                    </a:lnTo>
                    <a:lnTo>
                      <a:pt x="456" y="368"/>
                    </a:lnTo>
                    <a:lnTo>
                      <a:pt x="453" y="370"/>
                    </a:lnTo>
                    <a:lnTo>
                      <a:pt x="451" y="375"/>
                    </a:lnTo>
                    <a:lnTo>
                      <a:pt x="447" y="376"/>
                    </a:lnTo>
                    <a:lnTo>
                      <a:pt x="445" y="379"/>
                    </a:lnTo>
                    <a:lnTo>
                      <a:pt x="441" y="381"/>
                    </a:lnTo>
                    <a:lnTo>
                      <a:pt x="439" y="383"/>
                    </a:lnTo>
                    <a:lnTo>
                      <a:pt x="435" y="387"/>
                    </a:lnTo>
                    <a:lnTo>
                      <a:pt x="432" y="391"/>
                    </a:lnTo>
                    <a:lnTo>
                      <a:pt x="430" y="393"/>
                    </a:lnTo>
                    <a:lnTo>
                      <a:pt x="428" y="395"/>
                    </a:lnTo>
                    <a:lnTo>
                      <a:pt x="424" y="400"/>
                    </a:lnTo>
                    <a:lnTo>
                      <a:pt x="422" y="402"/>
                    </a:lnTo>
                    <a:lnTo>
                      <a:pt x="419" y="404"/>
                    </a:lnTo>
                    <a:lnTo>
                      <a:pt x="417" y="408"/>
                    </a:lnTo>
                    <a:lnTo>
                      <a:pt x="412" y="410"/>
                    </a:lnTo>
                    <a:lnTo>
                      <a:pt x="410" y="413"/>
                    </a:lnTo>
                    <a:lnTo>
                      <a:pt x="407" y="415"/>
                    </a:lnTo>
                    <a:lnTo>
                      <a:pt x="405" y="420"/>
                    </a:lnTo>
                    <a:lnTo>
                      <a:pt x="403" y="423"/>
                    </a:lnTo>
                    <a:lnTo>
                      <a:pt x="398" y="425"/>
                    </a:lnTo>
                    <a:lnTo>
                      <a:pt x="396" y="429"/>
                    </a:lnTo>
                    <a:lnTo>
                      <a:pt x="394" y="431"/>
                    </a:lnTo>
                    <a:lnTo>
                      <a:pt x="392" y="434"/>
                    </a:lnTo>
                    <a:lnTo>
                      <a:pt x="390" y="436"/>
                    </a:lnTo>
                    <a:lnTo>
                      <a:pt x="387" y="440"/>
                    </a:lnTo>
                    <a:lnTo>
                      <a:pt x="382" y="442"/>
                    </a:lnTo>
                    <a:lnTo>
                      <a:pt x="380" y="445"/>
                    </a:lnTo>
                    <a:lnTo>
                      <a:pt x="378" y="450"/>
                    </a:lnTo>
                    <a:lnTo>
                      <a:pt x="376" y="452"/>
                    </a:lnTo>
                    <a:lnTo>
                      <a:pt x="373" y="454"/>
                    </a:lnTo>
                    <a:lnTo>
                      <a:pt x="371" y="459"/>
                    </a:lnTo>
                    <a:lnTo>
                      <a:pt x="367" y="461"/>
                    </a:lnTo>
                    <a:lnTo>
                      <a:pt x="365" y="463"/>
                    </a:lnTo>
                    <a:lnTo>
                      <a:pt x="362" y="467"/>
                    </a:lnTo>
                    <a:lnTo>
                      <a:pt x="360" y="470"/>
                    </a:lnTo>
                    <a:lnTo>
                      <a:pt x="358" y="472"/>
                    </a:lnTo>
                    <a:lnTo>
                      <a:pt x="356" y="476"/>
                    </a:lnTo>
                    <a:lnTo>
                      <a:pt x="352" y="478"/>
                    </a:lnTo>
                    <a:lnTo>
                      <a:pt x="350" y="484"/>
                    </a:lnTo>
                    <a:lnTo>
                      <a:pt x="348" y="486"/>
                    </a:lnTo>
                    <a:lnTo>
                      <a:pt x="344" y="488"/>
                    </a:lnTo>
                    <a:lnTo>
                      <a:pt x="342" y="493"/>
                    </a:lnTo>
                    <a:lnTo>
                      <a:pt x="339" y="495"/>
                    </a:lnTo>
                    <a:lnTo>
                      <a:pt x="337" y="499"/>
                    </a:lnTo>
                    <a:lnTo>
                      <a:pt x="335" y="501"/>
                    </a:lnTo>
                    <a:lnTo>
                      <a:pt x="333" y="504"/>
                    </a:lnTo>
                    <a:lnTo>
                      <a:pt x="331" y="508"/>
                    </a:lnTo>
                    <a:lnTo>
                      <a:pt x="328" y="511"/>
                    </a:lnTo>
                    <a:lnTo>
                      <a:pt x="325" y="513"/>
                    </a:lnTo>
                    <a:lnTo>
                      <a:pt x="323" y="518"/>
                    </a:lnTo>
                    <a:lnTo>
                      <a:pt x="321" y="520"/>
                    </a:lnTo>
                    <a:lnTo>
                      <a:pt x="318" y="524"/>
                    </a:lnTo>
                    <a:lnTo>
                      <a:pt x="316" y="527"/>
                    </a:lnTo>
                    <a:lnTo>
                      <a:pt x="314" y="531"/>
                    </a:lnTo>
                    <a:lnTo>
                      <a:pt x="312" y="533"/>
                    </a:lnTo>
                    <a:lnTo>
                      <a:pt x="310" y="535"/>
                    </a:lnTo>
                    <a:lnTo>
                      <a:pt x="307" y="541"/>
                    </a:lnTo>
                    <a:lnTo>
                      <a:pt x="305" y="543"/>
                    </a:lnTo>
                    <a:lnTo>
                      <a:pt x="303" y="547"/>
                    </a:lnTo>
                    <a:lnTo>
                      <a:pt x="301" y="550"/>
                    </a:lnTo>
                    <a:lnTo>
                      <a:pt x="299" y="554"/>
                    </a:lnTo>
                    <a:lnTo>
                      <a:pt x="296" y="556"/>
                    </a:lnTo>
                    <a:lnTo>
                      <a:pt x="293" y="561"/>
                    </a:lnTo>
                    <a:lnTo>
                      <a:pt x="291" y="563"/>
                    </a:lnTo>
                    <a:lnTo>
                      <a:pt x="289" y="565"/>
                    </a:lnTo>
                    <a:lnTo>
                      <a:pt x="287" y="569"/>
                    </a:lnTo>
                    <a:lnTo>
                      <a:pt x="285" y="573"/>
                    </a:lnTo>
                    <a:lnTo>
                      <a:pt x="282" y="577"/>
                    </a:lnTo>
                    <a:lnTo>
                      <a:pt x="280" y="579"/>
                    </a:lnTo>
                    <a:lnTo>
                      <a:pt x="278" y="584"/>
                    </a:lnTo>
                    <a:lnTo>
                      <a:pt x="276" y="586"/>
                    </a:lnTo>
                    <a:lnTo>
                      <a:pt x="273" y="590"/>
                    </a:lnTo>
                    <a:lnTo>
                      <a:pt x="271" y="592"/>
                    </a:lnTo>
                    <a:lnTo>
                      <a:pt x="269" y="597"/>
                    </a:lnTo>
                    <a:lnTo>
                      <a:pt x="266" y="599"/>
                    </a:lnTo>
                    <a:lnTo>
                      <a:pt x="264" y="604"/>
                    </a:lnTo>
                    <a:lnTo>
                      <a:pt x="262" y="607"/>
                    </a:lnTo>
                    <a:lnTo>
                      <a:pt x="262" y="611"/>
                    </a:lnTo>
                    <a:lnTo>
                      <a:pt x="259" y="613"/>
                    </a:lnTo>
                    <a:lnTo>
                      <a:pt x="257" y="617"/>
                    </a:lnTo>
                    <a:lnTo>
                      <a:pt x="255" y="620"/>
                    </a:lnTo>
                    <a:lnTo>
                      <a:pt x="253" y="624"/>
                    </a:lnTo>
                    <a:lnTo>
                      <a:pt x="251" y="626"/>
                    </a:lnTo>
                    <a:lnTo>
                      <a:pt x="248" y="632"/>
                    </a:lnTo>
                    <a:lnTo>
                      <a:pt x="246" y="634"/>
                    </a:lnTo>
                    <a:lnTo>
                      <a:pt x="246" y="638"/>
                    </a:lnTo>
                    <a:lnTo>
                      <a:pt x="244" y="640"/>
                    </a:lnTo>
                    <a:lnTo>
                      <a:pt x="242" y="645"/>
                    </a:lnTo>
                    <a:lnTo>
                      <a:pt x="240" y="647"/>
                    </a:lnTo>
                    <a:lnTo>
                      <a:pt x="236" y="651"/>
                    </a:lnTo>
                    <a:lnTo>
                      <a:pt x="234" y="654"/>
                    </a:lnTo>
                    <a:lnTo>
                      <a:pt x="234" y="658"/>
                    </a:lnTo>
                    <a:lnTo>
                      <a:pt x="232" y="661"/>
                    </a:lnTo>
                    <a:lnTo>
                      <a:pt x="230" y="666"/>
                    </a:lnTo>
                    <a:lnTo>
                      <a:pt x="227" y="668"/>
                    </a:lnTo>
                    <a:lnTo>
                      <a:pt x="225" y="672"/>
                    </a:lnTo>
                    <a:lnTo>
                      <a:pt x="225" y="677"/>
                    </a:lnTo>
                    <a:lnTo>
                      <a:pt x="223" y="679"/>
                    </a:lnTo>
                    <a:lnTo>
                      <a:pt x="221" y="683"/>
                    </a:lnTo>
                    <a:lnTo>
                      <a:pt x="219" y="685"/>
                    </a:lnTo>
                    <a:lnTo>
                      <a:pt x="216" y="690"/>
                    </a:lnTo>
                    <a:lnTo>
                      <a:pt x="216" y="693"/>
                    </a:lnTo>
                    <a:lnTo>
                      <a:pt x="214" y="697"/>
                    </a:lnTo>
                    <a:lnTo>
                      <a:pt x="212" y="700"/>
                    </a:lnTo>
                    <a:lnTo>
                      <a:pt x="209" y="704"/>
                    </a:lnTo>
                    <a:lnTo>
                      <a:pt x="209" y="706"/>
                    </a:lnTo>
                    <a:lnTo>
                      <a:pt x="207" y="711"/>
                    </a:lnTo>
                    <a:lnTo>
                      <a:pt x="205" y="715"/>
                    </a:lnTo>
                    <a:lnTo>
                      <a:pt x="205" y="717"/>
                    </a:lnTo>
                    <a:lnTo>
                      <a:pt x="202" y="723"/>
                    </a:lnTo>
                    <a:lnTo>
                      <a:pt x="200" y="725"/>
                    </a:lnTo>
                    <a:lnTo>
                      <a:pt x="198" y="729"/>
                    </a:lnTo>
                    <a:lnTo>
                      <a:pt x="198" y="731"/>
                    </a:lnTo>
                    <a:lnTo>
                      <a:pt x="196" y="736"/>
                    </a:lnTo>
                    <a:lnTo>
                      <a:pt x="193" y="740"/>
                    </a:lnTo>
                    <a:lnTo>
                      <a:pt x="193" y="742"/>
                    </a:lnTo>
                    <a:lnTo>
                      <a:pt x="191" y="747"/>
                    </a:lnTo>
                    <a:lnTo>
                      <a:pt x="189" y="749"/>
                    </a:lnTo>
                    <a:lnTo>
                      <a:pt x="189" y="754"/>
                    </a:lnTo>
                    <a:lnTo>
                      <a:pt x="187" y="757"/>
                    </a:lnTo>
                    <a:lnTo>
                      <a:pt x="185" y="761"/>
                    </a:lnTo>
                    <a:lnTo>
                      <a:pt x="185" y="765"/>
                    </a:lnTo>
                    <a:lnTo>
                      <a:pt x="182" y="768"/>
                    </a:lnTo>
                    <a:lnTo>
                      <a:pt x="179" y="772"/>
                    </a:lnTo>
                    <a:lnTo>
                      <a:pt x="179" y="774"/>
                    </a:lnTo>
                    <a:lnTo>
                      <a:pt x="177" y="779"/>
                    </a:lnTo>
                    <a:lnTo>
                      <a:pt x="177" y="784"/>
                    </a:lnTo>
                    <a:lnTo>
                      <a:pt x="175" y="786"/>
                    </a:lnTo>
                    <a:lnTo>
                      <a:pt x="173" y="791"/>
                    </a:lnTo>
                    <a:lnTo>
                      <a:pt x="173" y="793"/>
                    </a:lnTo>
                    <a:lnTo>
                      <a:pt x="171" y="797"/>
                    </a:lnTo>
                    <a:lnTo>
                      <a:pt x="171" y="799"/>
                    </a:lnTo>
                    <a:lnTo>
                      <a:pt x="168" y="804"/>
                    </a:lnTo>
                    <a:lnTo>
                      <a:pt x="168" y="808"/>
                    </a:lnTo>
                    <a:lnTo>
                      <a:pt x="166" y="810"/>
                    </a:lnTo>
                    <a:lnTo>
                      <a:pt x="166" y="816"/>
                    </a:lnTo>
                    <a:lnTo>
                      <a:pt x="164" y="818"/>
                    </a:lnTo>
                    <a:lnTo>
                      <a:pt x="162" y="822"/>
                    </a:lnTo>
                    <a:lnTo>
                      <a:pt x="162" y="827"/>
                    </a:lnTo>
                    <a:lnTo>
                      <a:pt x="160" y="829"/>
                    </a:lnTo>
                    <a:lnTo>
                      <a:pt x="160" y="833"/>
                    </a:lnTo>
                    <a:lnTo>
                      <a:pt x="157" y="835"/>
                    </a:lnTo>
                    <a:lnTo>
                      <a:pt x="157" y="840"/>
                    </a:lnTo>
                    <a:lnTo>
                      <a:pt x="155" y="845"/>
                    </a:lnTo>
                    <a:lnTo>
                      <a:pt x="155" y="848"/>
                    </a:lnTo>
                    <a:lnTo>
                      <a:pt x="153" y="852"/>
                    </a:lnTo>
                    <a:lnTo>
                      <a:pt x="153" y="854"/>
                    </a:lnTo>
                    <a:lnTo>
                      <a:pt x="150" y="858"/>
                    </a:lnTo>
                    <a:lnTo>
                      <a:pt x="150" y="863"/>
                    </a:lnTo>
                    <a:lnTo>
                      <a:pt x="150" y="865"/>
                    </a:lnTo>
                    <a:lnTo>
                      <a:pt x="147" y="869"/>
                    </a:lnTo>
                    <a:lnTo>
                      <a:pt x="147" y="875"/>
                    </a:lnTo>
                    <a:lnTo>
                      <a:pt x="145" y="877"/>
                    </a:lnTo>
                    <a:lnTo>
                      <a:pt x="145" y="881"/>
                    </a:lnTo>
                    <a:lnTo>
                      <a:pt x="143" y="884"/>
                    </a:lnTo>
                    <a:lnTo>
                      <a:pt x="143" y="888"/>
                    </a:lnTo>
                    <a:lnTo>
                      <a:pt x="143" y="892"/>
                    </a:lnTo>
                    <a:lnTo>
                      <a:pt x="141" y="895"/>
                    </a:lnTo>
                    <a:lnTo>
                      <a:pt x="141" y="899"/>
                    </a:lnTo>
                    <a:lnTo>
                      <a:pt x="139" y="902"/>
                    </a:lnTo>
                    <a:lnTo>
                      <a:pt x="139" y="907"/>
                    </a:lnTo>
                    <a:lnTo>
                      <a:pt x="139" y="911"/>
                    </a:lnTo>
                    <a:lnTo>
                      <a:pt x="136" y="913"/>
                    </a:lnTo>
                    <a:lnTo>
                      <a:pt x="136" y="918"/>
                    </a:lnTo>
                    <a:lnTo>
                      <a:pt x="136" y="920"/>
                    </a:lnTo>
                    <a:lnTo>
                      <a:pt x="134" y="924"/>
                    </a:lnTo>
                    <a:lnTo>
                      <a:pt x="134" y="929"/>
                    </a:lnTo>
                    <a:lnTo>
                      <a:pt x="134" y="931"/>
                    </a:lnTo>
                    <a:lnTo>
                      <a:pt x="132" y="936"/>
                    </a:lnTo>
                    <a:lnTo>
                      <a:pt x="132" y="938"/>
                    </a:lnTo>
                    <a:lnTo>
                      <a:pt x="132" y="943"/>
                    </a:lnTo>
                    <a:lnTo>
                      <a:pt x="130" y="947"/>
                    </a:lnTo>
                    <a:lnTo>
                      <a:pt x="130" y="949"/>
                    </a:lnTo>
                    <a:lnTo>
                      <a:pt x="130" y="954"/>
                    </a:lnTo>
                    <a:lnTo>
                      <a:pt x="130" y="958"/>
                    </a:lnTo>
                    <a:lnTo>
                      <a:pt x="128" y="960"/>
                    </a:lnTo>
                    <a:lnTo>
                      <a:pt x="128" y="966"/>
                    </a:lnTo>
                    <a:lnTo>
                      <a:pt x="128" y="968"/>
                    </a:lnTo>
                    <a:lnTo>
                      <a:pt x="126" y="972"/>
                    </a:lnTo>
                    <a:lnTo>
                      <a:pt x="126" y="977"/>
                    </a:lnTo>
                    <a:lnTo>
                      <a:pt x="126" y="979"/>
                    </a:lnTo>
                    <a:lnTo>
                      <a:pt x="126" y="983"/>
                    </a:lnTo>
                    <a:lnTo>
                      <a:pt x="126" y="986"/>
                    </a:lnTo>
                    <a:lnTo>
                      <a:pt x="122" y="990"/>
                    </a:lnTo>
                    <a:lnTo>
                      <a:pt x="122" y="995"/>
                    </a:lnTo>
                    <a:lnTo>
                      <a:pt x="122" y="998"/>
                    </a:lnTo>
                    <a:lnTo>
                      <a:pt x="122" y="1002"/>
                    </a:lnTo>
                    <a:lnTo>
                      <a:pt x="122" y="1004"/>
                    </a:lnTo>
                    <a:lnTo>
                      <a:pt x="120" y="1009"/>
                    </a:lnTo>
                    <a:lnTo>
                      <a:pt x="120" y="1013"/>
                    </a:lnTo>
                    <a:lnTo>
                      <a:pt x="120" y="1015"/>
                    </a:lnTo>
                    <a:lnTo>
                      <a:pt x="120" y="1019"/>
                    </a:lnTo>
                    <a:lnTo>
                      <a:pt x="120" y="1022"/>
                    </a:lnTo>
                    <a:lnTo>
                      <a:pt x="120" y="1027"/>
                    </a:lnTo>
                    <a:lnTo>
                      <a:pt x="120" y="1032"/>
                    </a:lnTo>
                    <a:lnTo>
                      <a:pt x="118" y="1034"/>
                    </a:lnTo>
                    <a:lnTo>
                      <a:pt x="118" y="1038"/>
                    </a:lnTo>
                    <a:lnTo>
                      <a:pt x="118" y="1040"/>
                    </a:lnTo>
                    <a:lnTo>
                      <a:pt x="118" y="1045"/>
                    </a:lnTo>
                    <a:lnTo>
                      <a:pt x="118" y="1051"/>
                    </a:lnTo>
                    <a:lnTo>
                      <a:pt x="118" y="1057"/>
                    </a:lnTo>
                    <a:lnTo>
                      <a:pt x="118" y="1063"/>
                    </a:lnTo>
                    <a:lnTo>
                      <a:pt x="118" y="1070"/>
                    </a:lnTo>
                    <a:lnTo>
                      <a:pt x="116" y="1076"/>
                    </a:lnTo>
                    <a:lnTo>
                      <a:pt x="116" y="1081"/>
                    </a:lnTo>
                    <a:lnTo>
                      <a:pt x="116" y="1089"/>
                    </a:lnTo>
                    <a:lnTo>
                      <a:pt x="116" y="1095"/>
                    </a:lnTo>
                    <a:lnTo>
                      <a:pt x="116" y="1099"/>
                    </a:lnTo>
                    <a:lnTo>
                      <a:pt x="116" y="1106"/>
                    </a:lnTo>
                    <a:lnTo>
                      <a:pt x="116" y="1114"/>
                    </a:lnTo>
                    <a:lnTo>
                      <a:pt x="116" y="1118"/>
                    </a:lnTo>
                    <a:lnTo>
                      <a:pt x="116" y="1125"/>
                    </a:lnTo>
                    <a:lnTo>
                      <a:pt x="116" y="1131"/>
                    </a:lnTo>
                    <a:lnTo>
                      <a:pt x="116" y="1136"/>
                    </a:lnTo>
                    <a:lnTo>
                      <a:pt x="116" y="1142"/>
                    </a:lnTo>
                    <a:lnTo>
                      <a:pt x="116" y="1148"/>
                    </a:lnTo>
                    <a:lnTo>
                      <a:pt x="116" y="1154"/>
                    </a:lnTo>
                    <a:lnTo>
                      <a:pt x="116" y="1161"/>
                    </a:lnTo>
                    <a:lnTo>
                      <a:pt x="116" y="1165"/>
                    </a:lnTo>
                    <a:lnTo>
                      <a:pt x="116" y="1172"/>
                    </a:lnTo>
                    <a:lnTo>
                      <a:pt x="118" y="1177"/>
                    </a:lnTo>
                    <a:lnTo>
                      <a:pt x="118" y="1184"/>
                    </a:lnTo>
                    <a:lnTo>
                      <a:pt x="118" y="1190"/>
                    </a:lnTo>
                    <a:lnTo>
                      <a:pt x="118" y="1195"/>
                    </a:lnTo>
                    <a:lnTo>
                      <a:pt x="118" y="1201"/>
                    </a:lnTo>
                    <a:lnTo>
                      <a:pt x="118" y="1207"/>
                    </a:lnTo>
                    <a:lnTo>
                      <a:pt x="118" y="1213"/>
                    </a:lnTo>
                    <a:lnTo>
                      <a:pt x="120" y="1218"/>
                    </a:lnTo>
                    <a:lnTo>
                      <a:pt x="120" y="1224"/>
                    </a:lnTo>
                    <a:lnTo>
                      <a:pt x="120" y="1229"/>
                    </a:lnTo>
                    <a:lnTo>
                      <a:pt x="120" y="1236"/>
                    </a:lnTo>
                    <a:lnTo>
                      <a:pt x="120" y="1241"/>
                    </a:lnTo>
                    <a:lnTo>
                      <a:pt x="122" y="1247"/>
                    </a:lnTo>
                    <a:lnTo>
                      <a:pt x="122" y="1252"/>
                    </a:lnTo>
                    <a:lnTo>
                      <a:pt x="122" y="1258"/>
                    </a:lnTo>
                    <a:lnTo>
                      <a:pt x="122" y="1263"/>
                    </a:lnTo>
                    <a:lnTo>
                      <a:pt x="126" y="1270"/>
                    </a:lnTo>
                    <a:lnTo>
                      <a:pt x="126" y="1275"/>
                    </a:lnTo>
                    <a:lnTo>
                      <a:pt x="126" y="1281"/>
                    </a:lnTo>
                    <a:lnTo>
                      <a:pt x="128" y="1286"/>
                    </a:lnTo>
                    <a:lnTo>
                      <a:pt x="128" y="1292"/>
                    </a:lnTo>
                    <a:lnTo>
                      <a:pt x="128" y="1298"/>
                    </a:lnTo>
                    <a:lnTo>
                      <a:pt x="130" y="1302"/>
                    </a:lnTo>
                    <a:lnTo>
                      <a:pt x="130" y="1309"/>
                    </a:lnTo>
                    <a:lnTo>
                      <a:pt x="130" y="1313"/>
                    </a:lnTo>
                    <a:lnTo>
                      <a:pt x="132" y="1320"/>
                    </a:lnTo>
                    <a:lnTo>
                      <a:pt x="132" y="1325"/>
                    </a:lnTo>
                    <a:lnTo>
                      <a:pt x="134" y="1329"/>
                    </a:lnTo>
                    <a:lnTo>
                      <a:pt x="134" y="1336"/>
                    </a:lnTo>
                    <a:lnTo>
                      <a:pt x="134" y="1340"/>
                    </a:lnTo>
                    <a:lnTo>
                      <a:pt x="136" y="1347"/>
                    </a:lnTo>
                    <a:lnTo>
                      <a:pt x="136" y="1351"/>
                    </a:lnTo>
                    <a:lnTo>
                      <a:pt x="139" y="1357"/>
                    </a:lnTo>
                    <a:lnTo>
                      <a:pt x="139" y="1363"/>
                    </a:lnTo>
                    <a:lnTo>
                      <a:pt x="141" y="1368"/>
                    </a:lnTo>
                    <a:lnTo>
                      <a:pt x="141" y="1372"/>
                    </a:lnTo>
                    <a:lnTo>
                      <a:pt x="143" y="1379"/>
                    </a:lnTo>
                    <a:lnTo>
                      <a:pt x="143" y="1383"/>
                    </a:lnTo>
                    <a:lnTo>
                      <a:pt x="145" y="1389"/>
                    </a:lnTo>
                    <a:lnTo>
                      <a:pt x="145" y="1395"/>
                    </a:lnTo>
                    <a:lnTo>
                      <a:pt x="147" y="1400"/>
                    </a:lnTo>
                    <a:lnTo>
                      <a:pt x="150" y="1404"/>
                    </a:lnTo>
                    <a:lnTo>
                      <a:pt x="150" y="1408"/>
                    </a:lnTo>
                    <a:lnTo>
                      <a:pt x="153" y="1416"/>
                    </a:lnTo>
                    <a:lnTo>
                      <a:pt x="153" y="1420"/>
                    </a:lnTo>
                    <a:lnTo>
                      <a:pt x="155" y="1425"/>
                    </a:lnTo>
                    <a:lnTo>
                      <a:pt x="157" y="1431"/>
                    </a:lnTo>
                    <a:lnTo>
                      <a:pt x="157" y="1436"/>
                    </a:lnTo>
                    <a:lnTo>
                      <a:pt x="160" y="1440"/>
                    </a:lnTo>
                    <a:lnTo>
                      <a:pt x="160" y="1446"/>
                    </a:lnTo>
                    <a:lnTo>
                      <a:pt x="162" y="1452"/>
                    </a:lnTo>
                    <a:lnTo>
                      <a:pt x="164" y="1457"/>
                    </a:lnTo>
                    <a:lnTo>
                      <a:pt x="164" y="1461"/>
                    </a:lnTo>
                    <a:lnTo>
                      <a:pt x="166" y="1465"/>
                    </a:lnTo>
                    <a:lnTo>
                      <a:pt x="168" y="1470"/>
                    </a:lnTo>
                    <a:lnTo>
                      <a:pt x="171" y="1477"/>
                    </a:lnTo>
                    <a:lnTo>
                      <a:pt x="171" y="1482"/>
                    </a:lnTo>
                    <a:lnTo>
                      <a:pt x="173" y="1486"/>
                    </a:lnTo>
                    <a:lnTo>
                      <a:pt x="175" y="1491"/>
                    </a:lnTo>
                    <a:lnTo>
                      <a:pt x="177" y="1495"/>
                    </a:lnTo>
                    <a:lnTo>
                      <a:pt x="177" y="1499"/>
                    </a:lnTo>
                    <a:lnTo>
                      <a:pt x="179" y="1507"/>
                    </a:lnTo>
                    <a:lnTo>
                      <a:pt x="182" y="1511"/>
                    </a:lnTo>
                    <a:lnTo>
                      <a:pt x="185" y="1516"/>
                    </a:lnTo>
                    <a:lnTo>
                      <a:pt x="185" y="1520"/>
                    </a:lnTo>
                    <a:lnTo>
                      <a:pt x="187" y="1524"/>
                    </a:lnTo>
                    <a:lnTo>
                      <a:pt x="189" y="1529"/>
                    </a:lnTo>
                    <a:lnTo>
                      <a:pt x="191" y="1533"/>
                    </a:lnTo>
                    <a:lnTo>
                      <a:pt x="193" y="1539"/>
                    </a:lnTo>
                    <a:lnTo>
                      <a:pt x="196" y="1543"/>
                    </a:lnTo>
                    <a:lnTo>
                      <a:pt x="198" y="1550"/>
                    </a:lnTo>
                    <a:lnTo>
                      <a:pt x="198" y="1554"/>
                    </a:lnTo>
                    <a:lnTo>
                      <a:pt x="200" y="1558"/>
                    </a:lnTo>
                    <a:lnTo>
                      <a:pt x="202" y="1563"/>
                    </a:lnTo>
                    <a:lnTo>
                      <a:pt x="205" y="1568"/>
                    </a:lnTo>
                    <a:lnTo>
                      <a:pt x="207" y="1573"/>
                    </a:lnTo>
                    <a:lnTo>
                      <a:pt x="209" y="1577"/>
                    </a:lnTo>
                    <a:lnTo>
                      <a:pt x="212" y="1581"/>
                    </a:lnTo>
                    <a:lnTo>
                      <a:pt x="214" y="1586"/>
                    </a:lnTo>
                    <a:lnTo>
                      <a:pt x="216" y="1590"/>
                    </a:lnTo>
                    <a:lnTo>
                      <a:pt x="219" y="1595"/>
                    </a:lnTo>
                    <a:lnTo>
                      <a:pt x="221" y="1600"/>
                    </a:lnTo>
                    <a:lnTo>
                      <a:pt x="223" y="1604"/>
                    </a:lnTo>
                    <a:lnTo>
                      <a:pt x="225" y="1609"/>
                    </a:lnTo>
                    <a:lnTo>
                      <a:pt x="227" y="1613"/>
                    </a:lnTo>
                    <a:lnTo>
                      <a:pt x="230" y="1618"/>
                    </a:lnTo>
                    <a:lnTo>
                      <a:pt x="232" y="1622"/>
                    </a:lnTo>
                    <a:lnTo>
                      <a:pt x="234" y="1627"/>
                    </a:lnTo>
                    <a:lnTo>
                      <a:pt x="236" y="1632"/>
                    </a:lnTo>
                    <a:lnTo>
                      <a:pt x="240" y="1636"/>
                    </a:lnTo>
                    <a:lnTo>
                      <a:pt x="242" y="1641"/>
                    </a:lnTo>
                    <a:lnTo>
                      <a:pt x="244" y="1645"/>
                    </a:lnTo>
                    <a:lnTo>
                      <a:pt x="246" y="1649"/>
                    </a:lnTo>
                    <a:lnTo>
                      <a:pt x="248" y="1652"/>
                    </a:lnTo>
                    <a:lnTo>
                      <a:pt x="251" y="1657"/>
                    </a:lnTo>
                    <a:lnTo>
                      <a:pt x="253" y="1661"/>
                    </a:lnTo>
                    <a:lnTo>
                      <a:pt x="257" y="1666"/>
                    </a:lnTo>
                    <a:lnTo>
                      <a:pt x="259" y="1670"/>
                    </a:lnTo>
                    <a:lnTo>
                      <a:pt x="262" y="1675"/>
                    </a:lnTo>
                    <a:lnTo>
                      <a:pt x="264" y="1679"/>
                    </a:lnTo>
                    <a:lnTo>
                      <a:pt x="266" y="1683"/>
                    </a:lnTo>
                    <a:lnTo>
                      <a:pt x="269" y="1687"/>
                    </a:lnTo>
                    <a:lnTo>
                      <a:pt x="273" y="1691"/>
                    </a:lnTo>
                    <a:lnTo>
                      <a:pt x="276" y="1695"/>
                    </a:lnTo>
                    <a:lnTo>
                      <a:pt x="278" y="1700"/>
                    </a:lnTo>
                    <a:lnTo>
                      <a:pt x="280" y="1704"/>
                    </a:lnTo>
                    <a:lnTo>
                      <a:pt x="282" y="1709"/>
                    </a:lnTo>
                    <a:lnTo>
                      <a:pt x="287" y="1711"/>
                    </a:lnTo>
                    <a:lnTo>
                      <a:pt x="289" y="1715"/>
                    </a:lnTo>
                    <a:lnTo>
                      <a:pt x="291" y="1721"/>
                    </a:lnTo>
                    <a:lnTo>
                      <a:pt x="293" y="1725"/>
                    </a:lnTo>
                    <a:lnTo>
                      <a:pt x="299" y="1729"/>
                    </a:lnTo>
                    <a:lnTo>
                      <a:pt x="301" y="1732"/>
                    </a:lnTo>
                    <a:lnTo>
                      <a:pt x="303" y="1736"/>
                    </a:lnTo>
                    <a:lnTo>
                      <a:pt x="305" y="1740"/>
                    </a:lnTo>
                    <a:lnTo>
                      <a:pt x="310" y="1745"/>
                    </a:lnTo>
                    <a:lnTo>
                      <a:pt x="312" y="1748"/>
                    </a:lnTo>
                    <a:lnTo>
                      <a:pt x="314" y="1752"/>
                    </a:lnTo>
                    <a:lnTo>
                      <a:pt x="318" y="1757"/>
                    </a:lnTo>
                    <a:lnTo>
                      <a:pt x="321" y="1761"/>
                    </a:lnTo>
                    <a:lnTo>
                      <a:pt x="323" y="1763"/>
                    </a:lnTo>
                    <a:lnTo>
                      <a:pt x="328" y="1768"/>
                    </a:lnTo>
                    <a:lnTo>
                      <a:pt x="331" y="1772"/>
                    </a:lnTo>
                    <a:lnTo>
                      <a:pt x="333" y="1774"/>
                    </a:lnTo>
                    <a:lnTo>
                      <a:pt x="337" y="1780"/>
                    </a:lnTo>
                    <a:lnTo>
                      <a:pt x="339" y="1784"/>
                    </a:lnTo>
                    <a:lnTo>
                      <a:pt x="344" y="1788"/>
                    </a:lnTo>
                    <a:lnTo>
                      <a:pt x="346" y="1791"/>
                    </a:lnTo>
                    <a:lnTo>
                      <a:pt x="348" y="1795"/>
                    </a:lnTo>
                    <a:lnTo>
                      <a:pt x="352" y="1799"/>
                    </a:lnTo>
                    <a:lnTo>
                      <a:pt x="356" y="1802"/>
                    </a:lnTo>
                    <a:lnTo>
                      <a:pt x="360" y="1807"/>
                    </a:lnTo>
                    <a:lnTo>
                      <a:pt x="362" y="1809"/>
                    </a:lnTo>
                    <a:lnTo>
                      <a:pt x="367" y="1814"/>
                    </a:lnTo>
                    <a:lnTo>
                      <a:pt x="369" y="1818"/>
                    </a:lnTo>
                    <a:lnTo>
                      <a:pt x="373" y="1820"/>
                    </a:lnTo>
                    <a:lnTo>
                      <a:pt x="376" y="1825"/>
                    </a:lnTo>
                    <a:lnTo>
                      <a:pt x="380" y="1827"/>
                    </a:lnTo>
                    <a:lnTo>
                      <a:pt x="382" y="1831"/>
                    </a:lnTo>
                    <a:lnTo>
                      <a:pt x="387" y="1836"/>
                    </a:lnTo>
                    <a:lnTo>
                      <a:pt x="390" y="1839"/>
                    </a:lnTo>
                    <a:lnTo>
                      <a:pt x="394" y="1843"/>
                    </a:lnTo>
                    <a:lnTo>
                      <a:pt x="396" y="1845"/>
                    </a:lnTo>
                    <a:lnTo>
                      <a:pt x="401" y="1850"/>
                    </a:lnTo>
                    <a:lnTo>
                      <a:pt x="403" y="1852"/>
                    </a:lnTo>
                    <a:lnTo>
                      <a:pt x="407" y="1856"/>
                    </a:lnTo>
                    <a:lnTo>
                      <a:pt x="410" y="1859"/>
                    </a:lnTo>
                    <a:lnTo>
                      <a:pt x="415" y="1863"/>
                    </a:lnTo>
                    <a:lnTo>
                      <a:pt x="417" y="1865"/>
                    </a:lnTo>
                    <a:lnTo>
                      <a:pt x="422" y="1871"/>
                    </a:lnTo>
                    <a:lnTo>
                      <a:pt x="426" y="1873"/>
                    </a:lnTo>
                    <a:lnTo>
                      <a:pt x="428" y="1877"/>
                    </a:lnTo>
                    <a:lnTo>
                      <a:pt x="432" y="1879"/>
                    </a:lnTo>
                    <a:lnTo>
                      <a:pt x="437" y="1884"/>
                    </a:lnTo>
                    <a:lnTo>
                      <a:pt x="439" y="1886"/>
                    </a:lnTo>
                    <a:lnTo>
                      <a:pt x="445" y="1890"/>
                    </a:lnTo>
                    <a:lnTo>
                      <a:pt x="447" y="1893"/>
                    </a:lnTo>
                    <a:lnTo>
                      <a:pt x="451" y="1898"/>
                    </a:lnTo>
                    <a:lnTo>
                      <a:pt x="456" y="1900"/>
                    </a:lnTo>
                    <a:lnTo>
                      <a:pt x="458" y="1905"/>
                    </a:lnTo>
                    <a:lnTo>
                      <a:pt x="462" y="1907"/>
                    </a:lnTo>
                    <a:lnTo>
                      <a:pt x="466" y="1909"/>
                    </a:lnTo>
                    <a:lnTo>
                      <a:pt x="469" y="1913"/>
                    </a:lnTo>
                    <a:lnTo>
                      <a:pt x="474" y="1916"/>
                    </a:lnTo>
                    <a:lnTo>
                      <a:pt x="478" y="1920"/>
                    </a:lnTo>
                    <a:lnTo>
                      <a:pt x="483" y="1922"/>
                    </a:lnTo>
                    <a:lnTo>
                      <a:pt x="485" y="1924"/>
                    </a:lnTo>
                    <a:lnTo>
                      <a:pt x="490" y="1930"/>
                    </a:lnTo>
                    <a:lnTo>
                      <a:pt x="494" y="1932"/>
                    </a:lnTo>
                    <a:lnTo>
                      <a:pt x="498" y="1934"/>
                    </a:lnTo>
                    <a:lnTo>
                      <a:pt x="502" y="1939"/>
                    </a:lnTo>
                    <a:lnTo>
                      <a:pt x="506" y="1941"/>
                    </a:lnTo>
                    <a:lnTo>
                      <a:pt x="510" y="1945"/>
                    </a:lnTo>
                    <a:lnTo>
                      <a:pt x="515" y="1947"/>
                    </a:lnTo>
                    <a:lnTo>
                      <a:pt x="517" y="1949"/>
                    </a:lnTo>
                    <a:lnTo>
                      <a:pt x="521" y="1952"/>
                    </a:lnTo>
                    <a:lnTo>
                      <a:pt x="526" y="1956"/>
                    </a:lnTo>
                    <a:lnTo>
                      <a:pt x="531" y="1959"/>
                    </a:lnTo>
                    <a:lnTo>
                      <a:pt x="536" y="1962"/>
                    </a:lnTo>
                    <a:lnTo>
                      <a:pt x="538" y="1966"/>
                    </a:lnTo>
                    <a:lnTo>
                      <a:pt x="542" y="1968"/>
                    </a:lnTo>
                    <a:lnTo>
                      <a:pt x="546" y="1970"/>
                    </a:lnTo>
                    <a:lnTo>
                      <a:pt x="551" y="1972"/>
                    </a:lnTo>
                    <a:lnTo>
                      <a:pt x="555" y="1977"/>
                    </a:lnTo>
                    <a:lnTo>
                      <a:pt x="561" y="1979"/>
                    </a:lnTo>
                    <a:lnTo>
                      <a:pt x="565" y="1981"/>
                    </a:lnTo>
                    <a:lnTo>
                      <a:pt x="567" y="1983"/>
                    </a:lnTo>
                    <a:lnTo>
                      <a:pt x="572" y="1989"/>
                    </a:lnTo>
                    <a:lnTo>
                      <a:pt x="576" y="1991"/>
                    </a:lnTo>
                    <a:lnTo>
                      <a:pt x="581" y="1993"/>
                    </a:lnTo>
                    <a:lnTo>
                      <a:pt x="585" y="1995"/>
                    </a:lnTo>
                    <a:lnTo>
                      <a:pt x="590" y="1998"/>
                    </a:lnTo>
                    <a:lnTo>
                      <a:pt x="595" y="2002"/>
                    </a:lnTo>
                    <a:lnTo>
                      <a:pt x="599" y="2004"/>
                    </a:lnTo>
                    <a:lnTo>
                      <a:pt x="603" y="2006"/>
                    </a:lnTo>
                    <a:lnTo>
                      <a:pt x="608" y="2009"/>
                    </a:lnTo>
                    <a:lnTo>
                      <a:pt x="612" y="2011"/>
                    </a:lnTo>
                    <a:lnTo>
                      <a:pt x="618" y="2013"/>
                    </a:lnTo>
                    <a:lnTo>
                      <a:pt x="622" y="2015"/>
                    </a:lnTo>
                    <a:lnTo>
                      <a:pt x="624" y="2021"/>
                    </a:lnTo>
                    <a:lnTo>
                      <a:pt x="629" y="2023"/>
                    </a:lnTo>
                    <a:lnTo>
                      <a:pt x="633" y="2025"/>
                    </a:lnTo>
                    <a:lnTo>
                      <a:pt x="637" y="2027"/>
                    </a:lnTo>
                    <a:lnTo>
                      <a:pt x="642" y="2029"/>
                    </a:lnTo>
                    <a:lnTo>
                      <a:pt x="647" y="2032"/>
                    </a:lnTo>
                    <a:lnTo>
                      <a:pt x="652" y="2034"/>
                    </a:lnTo>
                    <a:lnTo>
                      <a:pt x="656" y="2036"/>
                    </a:lnTo>
                    <a:lnTo>
                      <a:pt x="661" y="2038"/>
                    </a:lnTo>
                    <a:lnTo>
                      <a:pt x="665" y="2040"/>
                    </a:lnTo>
                    <a:lnTo>
                      <a:pt x="672" y="2043"/>
                    </a:lnTo>
                    <a:lnTo>
                      <a:pt x="677" y="2045"/>
                    </a:lnTo>
                    <a:lnTo>
                      <a:pt x="681" y="2050"/>
                    </a:lnTo>
                    <a:lnTo>
                      <a:pt x="686" y="2052"/>
                    </a:lnTo>
                    <a:lnTo>
                      <a:pt x="690" y="2055"/>
                    </a:lnTo>
                    <a:lnTo>
                      <a:pt x="695" y="2057"/>
                    </a:lnTo>
                    <a:lnTo>
                      <a:pt x="699" y="2059"/>
                    </a:lnTo>
                    <a:lnTo>
                      <a:pt x="704" y="2061"/>
                    </a:lnTo>
                    <a:lnTo>
                      <a:pt x="709" y="2063"/>
                    </a:lnTo>
                    <a:lnTo>
                      <a:pt x="713" y="2066"/>
                    </a:lnTo>
                    <a:lnTo>
                      <a:pt x="717" y="2068"/>
                    </a:lnTo>
                    <a:lnTo>
                      <a:pt x="722" y="2068"/>
                    </a:lnTo>
                    <a:lnTo>
                      <a:pt x="726" y="2070"/>
                    </a:lnTo>
                    <a:lnTo>
                      <a:pt x="734" y="2072"/>
                    </a:lnTo>
                    <a:lnTo>
                      <a:pt x="738" y="2074"/>
                    </a:lnTo>
                    <a:lnTo>
                      <a:pt x="743" y="2077"/>
                    </a:lnTo>
                    <a:lnTo>
                      <a:pt x="747" y="2080"/>
                    </a:lnTo>
                    <a:lnTo>
                      <a:pt x="752" y="2082"/>
                    </a:lnTo>
                    <a:lnTo>
                      <a:pt x="756" y="2084"/>
                    </a:lnTo>
                    <a:lnTo>
                      <a:pt x="760" y="2086"/>
                    </a:lnTo>
                    <a:lnTo>
                      <a:pt x="768" y="2089"/>
                    </a:lnTo>
                    <a:lnTo>
                      <a:pt x="772" y="2091"/>
                    </a:lnTo>
                    <a:lnTo>
                      <a:pt x="777" y="2093"/>
                    </a:lnTo>
                    <a:lnTo>
                      <a:pt x="781" y="2093"/>
                    </a:lnTo>
                    <a:lnTo>
                      <a:pt x="786" y="2095"/>
                    </a:lnTo>
                    <a:lnTo>
                      <a:pt x="793" y="2097"/>
                    </a:lnTo>
                    <a:lnTo>
                      <a:pt x="795" y="2100"/>
                    </a:lnTo>
                    <a:lnTo>
                      <a:pt x="795" y="2102"/>
                    </a:lnTo>
                    <a:lnTo>
                      <a:pt x="797" y="2104"/>
                    </a:lnTo>
                    <a:lnTo>
                      <a:pt x="797" y="2106"/>
                    </a:lnTo>
                    <a:lnTo>
                      <a:pt x="797" y="2109"/>
                    </a:lnTo>
                    <a:lnTo>
                      <a:pt x="795" y="2112"/>
                    </a:lnTo>
                    <a:lnTo>
                      <a:pt x="793" y="2112"/>
                    </a:lnTo>
                    <a:lnTo>
                      <a:pt x="791" y="2114"/>
                    </a:lnTo>
                    <a:lnTo>
                      <a:pt x="788" y="2114"/>
                    </a:lnTo>
                    <a:lnTo>
                      <a:pt x="786" y="2114"/>
                    </a:lnTo>
                    <a:lnTo>
                      <a:pt x="781" y="2112"/>
                    </a:lnTo>
                    <a:lnTo>
                      <a:pt x="777" y="2109"/>
                    </a:lnTo>
                    <a:lnTo>
                      <a:pt x="770" y="2106"/>
                    </a:lnTo>
                    <a:lnTo>
                      <a:pt x="766" y="2104"/>
                    </a:lnTo>
                    <a:lnTo>
                      <a:pt x="760" y="2102"/>
                    </a:lnTo>
                    <a:lnTo>
                      <a:pt x="756" y="2100"/>
                    </a:lnTo>
                    <a:lnTo>
                      <a:pt x="752" y="2100"/>
                    </a:lnTo>
                    <a:lnTo>
                      <a:pt x="745" y="2097"/>
                    </a:lnTo>
                    <a:lnTo>
                      <a:pt x="741" y="2095"/>
                    </a:lnTo>
                    <a:lnTo>
                      <a:pt x="736" y="2093"/>
                    </a:lnTo>
                    <a:lnTo>
                      <a:pt x="731" y="2091"/>
                    </a:lnTo>
                    <a:lnTo>
                      <a:pt x="726" y="2089"/>
                    </a:lnTo>
                    <a:lnTo>
                      <a:pt x="722" y="2086"/>
                    </a:lnTo>
                    <a:lnTo>
                      <a:pt x="715" y="2084"/>
                    </a:lnTo>
                    <a:lnTo>
                      <a:pt x="711" y="2082"/>
                    </a:lnTo>
                    <a:lnTo>
                      <a:pt x="706" y="2080"/>
                    </a:lnTo>
                    <a:lnTo>
                      <a:pt x="701" y="2077"/>
                    </a:lnTo>
                    <a:lnTo>
                      <a:pt x="697" y="2074"/>
                    </a:lnTo>
                    <a:lnTo>
                      <a:pt x="692" y="2072"/>
                    </a:lnTo>
                    <a:lnTo>
                      <a:pt x="688" y="2070"/>
                    </a:lnTo>
                    <a:lnTo>
                      <a:pt x="683" y="2068"/>
                    </a:lnTo>
                    <a:lnTo>
                      <a:pt x="679" y="2066"/>
                    </a:lnTo>
                    <a:lnTo>
                      <a:pt x="672" y="2063"/>
                    </a:lnTo>
                    <a:lnTo>
                      <a:pt x="667" y="2061"/>
                    </a:lnTo>
                    <a:lnTo>
                      <a:pt x="663" y="2059"/>
                    </a:lnTo>
                    <a:lnTo>
                      <a:pt x="658" y="2057"/>
                    </a:lnTo>
                    <a:lnTo>
                      <a:pt x="654" y="2055"/>
                    </a:lnTo>
                    <a:lnTo>
                      <a:pt x="650" y="2050"/>
                    </a:lnTo>
                    <a:lnTo>
                      <a:pt x="644" y="2047"/>
                    </a:lnTo>
                    <a:lnTo>
                      <a:pt x="640" y="2045"/>
                    </a:lnTo>
                    <a:lnTo>
                      <a:pt x="635" y="2043"/>
                    </a:lnTo>
                    <a:lnTo>
                      <a:pt x="631" y="2040"/>
                    </a:lnTo>
                    <a:lnTo>
                      <a:pt x="626" y="2038"/>
                    </a:lnTo>
                    <a:lnTo>
                      <a:pt x="622" y="2036"/>
                    </a:lnTo>
                    <a:lnTo>
                      <a:pt x="618" y="2034"/>
                    </a:lnTo>
                    <a:lnTo>
                      <a:pt x="612" y="2032"/>
                    </a:lnTo>
                    <a:lnTo>
                      <a:pt x="608" y="2027"/>
                    </a:lnTo>
                    <a:lnTo>
                      <a:pt x="603" y="2025"/>
                    </a:lnTo>
                    <a:lnTo>
                      <a:pt x="599" y="2023"/>
                    </a:lnTo>
                    <a:lnTo>
                      <a:pt x="595" y="2021"/>
                    </a:lnTo>
                    <a:lnTo>
                      <a:pt x="590" y="2018"/>
                    </a:lnTo>
                    <a:lnTo>
                      <a:pt x="585" y="2015"/>
                    </a:lnTo>
                    <a:lnTo>
                      <a:pt x="581" y="2011"/>
                    </a:lnTo>
                    <a:lnTo>
                      <a:pt x="576" y="2009"/>
                    </a:lnTo>
                    <a:lnTo>
                      <a:pt x="572" y="2006"/>
                    </a:lnTo>
                    <a:lnTo>
                      <a:pt x="567" y="2004"/>
                    </a:lnTo>
                    <a:lnTo>
                      <a:pt x="565" y="2000"/>
                    </a:lnTo>
                    <a:lnTo>
                      <a:pt x="561" y="1998"/>
                    </a:lnTo>
                    <a:lnTo>
                      <a:pt x="555" y="1995"/>
                    </a:lnTo>
                    <a:lnTo>
                      <a:pt x="551" y="1993"/>
                    </a:lnTo>
                    <a:lnTo>
                      <a:pt x="546" y="1989"/>
                    </a:lnTo>
                    <a:lnTo>
                      <a:pt x="542" y="1986"/>
                    </a:lnTo>
                    <a:lnTo>
                      <a:pt x="538" y="1983"/>
                    </a:lnTo>
                    <a:lnTo>
                      <a:pt x="533" y="1981"/>
                    </a:lnTo>
                    <a:lnTo>
                      <a:pt x="528" y="1977"/>
                    </a:lnTo>
                    <a:lnTo>
                      <a:pt x="526" y="1975"/>
                    </a:lnTo>
                    <a:lnTo>
                      <a:pt x="521" y="1972"/>
                    </a:lnTo>
                    <a:lnTo>
                      <a:pt x="517" y="1968"/>
                    </a:lnTo>
                    <a:lnTo>
                      <a:pt x="512" y="1966"/>
                    </a:lnTo>
                    <a:lnTo>
                      <a:pt x="508" y="1964"/>
                    </a:lnTo>
                    <a:lnTo>
                      <a:pt x="504" y="1959"/>
                    </a:lnTo>
                    <a:lnTo>
                      <a:pt x="502" y="1956"/>
                    </a:lnTo>
                    <a:lnTo>
                      <a:pt x="496" y="1954"/>
                    </a:lnTo>
                    <a:lnTo>
                      <a:pt x="492" y="1949"/>
                    </a:lnTo>
                    <a:lnTo>
                      <a:pt x="487" y="1947"/>
                    </a:lnTo>
                    <a:lnTo>
                      <a:pt x="485" y="1945"/>
                    </a:lnTo>
                    <a:lnTo>
                      <a:pt x="481" y="1941"/>
                    </a:lnTo>
                    <a:lnTo>
                      <a:pt x="476" y="1939"/>
                    </a:lnTo>
                    <a:lnTo>
                      <a:pt x="472" y="1936"/>
                    </a:lnTo>
                    <a:lnTo>
                      <a:pt x="466" y="1932"/>
                    </a:lnTo>
                    <a:lnTo>
                      <a:pt x="464" y="1930"/>
                    </a:lnTo>
                    <a:lnTo>
                      <a:pt x="460" y="1924"/>
                    </a:lnTo>
                    <a:lnTo>
                      <a:pt x="456" y="1922"/>
                    </a:lnTo>
                    <a:lnTo>
                      <a:pt x="453" y="1918"/>
                    </a:lnTo>
                    <a:lnTo>
                      <a:pt x="449" y="1916"/>
                    </a:lnTo>
                    <a:lnTo>
                      <a:pt x="445" y="1913"/>
                    </a:lnTo>
                    <a:lnTo>
                      <a:pt x="439" y="1909"/>
                    </a:lnTo>
                    <a:lnTo>
                      <a:pt x="437" y="1907"/>
                    </a:lnTo>
                    <a:lnTo>
                      <a:pt x="432" y="1902"/>
                    </a:lnTo>
                    <a:lnTo>
                      <a:pt x="428" y="1900"/>
                    </a:lnTo>
                    <a:lnTo>
                      <a:pt x="426" y="1895"/>
                    </a:lnTo>
                    <a:lnTo>
                      <a:pt x="422" y="1893"/>
                    </a:lnTo>
                    <a:lnTo>
                      <a:pt x="419" y="1888"/>
                    </a:lnTo>
                    <a:lnTo>
                      <a:pt x="415" y="1886"/>
                    </a:lnTo>
                    <a:lnTo>
                      <a:pt x="410" y="1882"/>
                    </a:lnTo>
                    <a:lnTo>
                      <a:pt x="407" y="1879"/>
                    </a:lnTo>
                    <a:lnTo>
                      <a:pt x="403" y="1875"/>
                    </a:lnTo>
                    <a:lnTo>
                      <a:pt x="398" y="1871"/>
                    </a:lnTo>
                    <a:lnTo>
                      <a:pt x="396" y="1868"/>
                    </a:lnTo>
                    <a:lnTo>
                      <a:pt x="392" y="1863"/>
                    </a:lnTo>
                    <a:lnTo>
                      <a:pt x="390" y="1861"/>
                    </a:lnTo>
                    <a:lnTo>
                      <a:pt x="385" y="1856"/>
                    </a:lnTo>
                    <a:lnTo>
                      <a:pt x="382" y="1854"/>
                    </a:lnTo>
                    <a:lnTo>
                      <a:pt x="378" y="1850"/>
                    </a:lnTo>
                    <a:lnTo>
                      <a:pt x="373" y="1845"/>
                    </a:lnTo>
                    <a:lnTo>
                      <a:pt x="371" y="1843"/>
                    </a:lnTo>
                    <a:lnTo>
                      <a:pt x="367" y="1839"/>
                    </a:lnTo>
                    <a:lnTo>
                      <a:pt x="365" y="1836"/>
                    </a:lnTo>
                    <a:lnTo>
                      <a:pt x="360" y="1831"/>
                    </a:lnTo>
                    <a:lnTo>
                      <a:pt x="358" y="1827"/>
                    </a:lnTo>
                    <a:lnTo>
                      <a:pt x="352" y="1825"/>
                    </a:lnTo>
                    <a:lnTo>
                      <a:pt x="350" y="1820"/>
                    </a:lnTo>
                    <a:lnTo>
                      <a:pt x="346" y="1816"/>
                    </a:lnTo>
                    <a:lnTo>
                      <a:pt x="344" y="1814"/>
                    </a:lnTo>
                    <a:lnTo>
                      <a:pt x="342" y="1809"/>
                    </a:lnTo>
                    <a:lnTo>
                      <a:pt x="337" y="1804"/>
                    </a:lnTo>
                    <a:lnTo>
                      <a:pt x="335" y="1802"/>
                    </a:lnTo>
                    <a:lnTo>
                      <a:pt x="331" y="1797"/>
                    </a:lnTo>
                    <a:lnTo>
                      <a:pt x="328" y="1793"/>
                    </a:lnTo>
                    <a:lnTo>
                      <a:pt x="323" y="1791"/>
                    </a:lnTo>
                    <a:lnTo>
                      <a:pt x="321" y="1786"/>
                    </a:lnTo>
                    <a:lnTo>
                      <a:pt x="318" y="1782"/>
                    </a:lnTo>
                    <a:lnTo>
                      <a:pt x="314" y="1778"/>
                    </a:lnTo>
                    <a:lnTo>
                      <a:pt x="312" y="1774"/>
                    </a:lnTo>
                    <a:lnTo>
                      <a:pt x="307" y="1770"/>
                    </a:lnTo>
                    <a:lnTo>
                      <a:pt x="305" y="1765"/>
                    </a:lnTo>
                    <a:lnTo>
                      <a:pt x="303" y="1761"/>
                    </a:lnTo>
                    <a:lnTo>
                      <a:pt x="299" y="1759"/>
                    </a:lnTo>
                    <a:lnTo>
                      <a:pt x="296" y="1755"/>
                    </a:lnTo>
                    <a:lnTo>
                      <a:pt x="293" y="1750"/>
                    </a:lnTo>
                    <a:lnTo>
                      <a:pt x="289" y="1745"/>
                    </a:lnTo>
                    <a:lnTo>
                      <a:pt x="287" y="1742"/>
                    </a:lnTo>
                    <a:lnTo>
                      <a:pt x="285" y="1738"/>
                    </a:lnTo>
                    <a:lnTo>
                      <a:pt x="282" y="1734"/>
                    </a:lnTo>
                    <a:lnTo>
                      <a:pt x="278" y="1729"/>
                    </a:lnTo>
                    <a:lnTo>
                      <a:pt x="276" y="1725"/>
                    </a:lnTo>
                    <a:lnTo>
                      <a:pt x="273" y="1721"/>
                    </a:lnTo>
                    <a:lnTo>
                      <a:pt x="271" y="1718"/>
                    </a:lnTo>
                    <a:lnTo>
                      <a:pt x="266" y="1713"/>
                    </a:lnTo>
                    <a:lnTo>
                      <a:pt x="264" y="1709"/>
                    </a:lnTo>
                    <a:lnTo>
                      <a:pt x="262" y="1704"/>
                    </a:lnTo>
                    <a:lnTo>
                      <a:pt x="259" y="1700"/>
                    </a:lnTo>
                    <a:lnTo>
                      <a:pt x="255" y="1695"/>
                    </a:lnTo>
                    <a:lnTo>
                      <a:pt x="253" y="1691"/>
                    </a:lnTo>
                    <a:lnTo>
                      <a:pt x="251" y="1687"/>
                    </a:lnTo>
                    <a:lnTo>
                      <a:pt x="248" y="1683"/>
                    </a:lnTo>
                    <a:lnTo>
                      <a:pt x="246" y="1679"/>
                    </a:lnTo>
                    <a:lnTo>
                      <a:pt x="244" y="1675"/>
                    </a:lnTo>
                    <a:lnTo>
                      <a:pt x="240" y="1670"/>
                    </a:lnTo>
                    <a:lnTo>
                      <a:pt x="236" y="1666"/>
                    </a:lnTo>
                    <a:lnTo>
                      <a:pt x="234" y="1661"/>
                    </a:lnTo>
                    <a:lnTo>
                      <a:pt x="232" y="1657"/>
                    </a:lnTo>
                    <a:lnTo>
                      <a:pt x="230" y="1652"/>
                    </a:lnTo>
                    <a:lnTo>
                      <a:pt x="227" y="1647"/>
                    </a:lnTo>
                    <a:lnTo>
                      <a:pt x="225" y="1643"/>
                    </a:lnTo>
                    <a:lnTo>
                      <a:pt x="223" y="1638"/>
                    </a:lnTo>
                    <a:lnTo>
                      <a:pt x="221" y="1634"/>
                    </a:lnTo>
                    <a:lnTo>
                      <a:pt x="219" y="1630"/>
                    </a:lnTo>
                    <a:lnTo>
                      <a:pt x="216" y="1624"/>
                    </a:lnTo>
                    <a:lnTo>
                      <a:pt x="214" y="1620"/>
                    </a:lnTo>
                    <a:lnTo>
                      <a:pt x="209" y="1615"/>
                    </a:lnTo>
                    <a:lnTo>
                      <a:pt x="207" y="1611"/>
                    </a:lnTo>
                    <a:lnTo>
                      <a:pt x="205" y="1607"/>
                    </a:lnTo>
                    <a:lnTo>
                      <a:pt x="202" y="1602"/>
                    </a:lnTo>
                    <a:lnTo>
                      <a:pt x="200" y="1598"/>
                    </a:lnTo>
                    <a:lnTo>
                      <a:pt x="200" y="1592"/>
                    </a:lnTo>
                    <a:lnTo>
                      <a:pt x="198" y="1588"/>
                    </a:lnTo>
                    <a:lnTo>
                      <a:pt x="196" y="1584"/>
                    </a:lnTo>
                    <a:lnTo>
                      <a:pt x="193" y="1579"/>
                    </a:lnTo>
                    <a:lnTo>
                      <a:pt x="191" y="1575"/>
                    </a:lnTo>
                    <a:lnTo>
                      <a:pt x="189" y="1570"/>
                    </a:lnTo>
                    <a:lnTo>
                      <a:pt x="187" y="1563"/>
                    </a:lnTo>
                    <a:lnTo>
                      <a:pt x="185" y="1558"/>
                    </a:lnTo>
                    <a:lnTo>
                      <a:pt x="182" y="1554"/>
                    </a:lnTo>
                    <a:lnTo>
                      <a:pt x="179" y="1550"/>
                    </a:lnTo>
                    <a:lnTo>
                      <a:pt x="177" y="1545"/>
                    </a:lnTo>
                    <a:lnTo>
                      <a:pt x="175" y="1541"/>
                    </a:lnTo>
                    <a:lnTo>
                      <a:pt x="175" y="1537"/>
                    </a:lnTo>
                    <a:lnTo>
                      <a:pt x="173" y="1531"/>
                    </a:lnTo>
                    <a:lnTo>
                      <a:pt x="171" y="1524"/>
                    </a:lnTo>
                    <a:lnTo>
                      <a:pt x="168" y="1520"/>
                    </a:lnTo>
                    <a:lnTo>
                      <a:pt x="166" y="1516"/>
                    </a:lnTo>
                    <a:lnTo>
                      <a:pt x="164" y="1511"/>
                    </a:lnTo>
                    <a:lnTo>
                      <a:pt x="164" y="1507"/>
                    </a:lnTo>
                    <a:lnTo>
                      <a:pt x="162" y="1501"/>
                    </a:lnTo>
                    <a:lnTo>
                      <a:pt x="160" y="1495"/>
                    </a:lnTo>
                    <a:lnTo>
                      <a:pt x="157" y="1491"/>
                    </a:lnTo>
                    <a:lnTo>
                      <a:pt x="157" y="1486"/>
                    </a:lnTo>
                    <a:lnTo>
                      <a:pt x="155" y="1482"/>
                    </a:lnTo>
                    <a:lnTo>
                      <a:pt x="153" y="1477"/>
                    </a:lnTo>
                    <a:lnTo>
                      <a:pt x="150" y="1470"/>
                    </a:lnTo>
                    <a:lnTo>
                      <a:pt x="150" y="1465"/>
                    </a:lnTo>
                    <a:lnTo>
                      <a:pt x="147" y="1461"/>
                    </a:lnTo>
                    <a:lnTo>
                      <a:pt x="145" y="1457"/>
                    </a:lnTo>
                    <a:lnTo>
                      <a:pt x="145" y="1450"/>
                    </a:lnTo>
                    <a:lnTo>
                      <a:pt x="143" y="1446"/>
                    </a:lnTo>
                    <a:lnTo>
                      <a:pt x="141" y="1440"/>
                    </a:lnTo>
                    <a:lnTo>
                      <a:pt x="141" y="1434"/>
                    </a:lnTo>
                    <a:lnTo>
                      <a:pt x="139" y="1429"/>
                    </a:lnTo>
                    <a:lnTo>
                      <a:pt x="139" y="1425"/>
                    </a:lnTo>
                    <a:lnTo>
                      <a:pt x="136" y="1420"/>
                    </a:lnTo>
                    <a:lnTo>
                      <a:pt x="134" y="1413"/>
                    </a:lnTo>
                    <a:lnTo>
                      <a:pt x="134" y="1408"/>
                    </a:lnTo>
                    <a:lnTo>
                      <a:pt x="132" y="1404"/>
                    </a:lnTo>
                    <a:lnTo>
                      <a:pt x="132" y="1397"/>
                    </a:lnTo>
                    <a:lnTo>
                      <a:pt x="130" y="1393"/>
                    </a:lnTo>
                    <a:lnTo>
                      <a:pt x="128" y="1389"/>
                    </a:lnTo>
                    <a:lnTo>
                      <a:pt x="128" y="1381"/>
                    </a:lnTo>
                    <a:lnTo>
                      <a:pt x="126" y="1377"/>
                    </a:lnTo>
                    <a:lnTo>
                      <a:pt x="126" y="1370"/>
                    </a:lnTo>
                    <a:lnTo>
                      <a:pt x="122" y="1366"/>
                    </a:lnTo>
                    <a:lnTo>
                      <a:pt x="122" y="1361"/>
                    </a:lnTo>
                    <a:lnTo>
                      <a:pt x="120" y="1355"/>
                    </a:lnTo>
                    <a:lnTo>
                      <a:pt x="120" y="1349"/>
                    </a:lnTo>
                    <a:lnTo>
                      <a:pt x="120" y="1345"/>
                    </a:lnTo>
                    <a:lnTo>
                      <a:pt x="118" y="1338"/>
                    </a:lnTo>
                    <a:lnTo>
                      <a:pt x="118" y="1334"/>
                    </a:lnTo>
                    <a:lnTo>
                      <a:pt x="116" y="1327"/>
                    </a:lnTo>
                    <a:lnTo>
                      <a:pt x="116" y="1322"/>
                    </a:lnTo>
                    <a:lnTo>
                      <a:pt x="113" y="1315"/>
                    </a:lnTo>
                    <a:lnTo>
                      <a:pt x="113" y="1311"/>
                    </a:lnTo>
                    <a:lnTo>
                      <a:pt x="113" y="1304"/>
                    </a:lnTo>
                    <a:lnTo>
                      <a:pt x="111" y="1300"/>
                    </a:lnTo>
                    <a:lnTo>
                      <a:pt x="111" y="1296"/>
                    </a:lnTo>
                    <a:lnTo>
                      <a:pt x="111" y="1288"/>
                    </a:lnTo>
                    <a:lnTo>
                      <a:pt x="109" y="1283"/>
                    </a:lnTo>
                    <a:lnTo>
                      <a:pt x="109" y="1277"/>
                    </a:lnTo>
                    <a:lnTo>
                      <a:pt x="109" y="1273"/>
                    </a:lnTo>
                    <a:lnTo>
                      <a:pt x="107" y="1266"/>
                    </a:lnTo>
                    <a:lnTo>
                      <a:pt x="107" y="1260"/>
                    </a:lnTo>
                    <a:lnTo>
                      <a:pt x="107" y="1254"/>
                    </a:lnTo>
                    <a:lnTo>
                      <a:pt x="107" y="1250"/>
                    </a:lnTo>
                    <a:lnTo>
                      <a:pt x="105" y="1243"/>
                    </a:lnTo>
                    <a:lnTo>
                      <a:pt x="105" y="1236"/>
                    </a:lnTo>
                    <a:lnTo>
                      <a:pt x="105" y="1231"/>
                    </a:lnTo>
                    <a:lnTo>
                      <a:pt x="105" y="1224"/>
                    </a:lnTo>
                    <a:lnTo>
                      <a:pt x="105" y="1220"/>
                    </a:lnTo>
                    <a:lnTo>
                      <a:pt x="102" y="1213"/>
                    </a:lnTo>
                    <a:lnTo>
                      <a:pt x="102" y="1209"/>
                    </a:lnTo>
                    <a:lnTo>
                      <a:pt x="102" y="1201"/>
                    </a:lnTo>
                    <a:lnTo>
                      <a:pt x="102" y="1197"/>
                    </a:lnTo>
                    <a:lnTo>
                      <a:pt x="102" y="1190"/>
                    </a:lnTo>
                    <a:lnTo>
                      <a:pt x="102" y="1184"/>
                    </a:lnTo>
                    <a:lnTo>
                      <a:pt x="100" y="1179"/>
                    </a:lnTo>
                    <a:lnTo>
                      <a:pt x="100" y="1172"/>
                    </a:lnTo>
                    <a:lnTo>
                      <a:pt x="100" y="1165"/>
                    </a:lnTo>
                    <a:lnTo>
                      <a:pt x="100" y="1161"/>
                    </a:lnTo>
                    <a:lnTo>
                      <a:pt x="100" y="1154"/>
                    </a:lnTo>
                    <a:lnTo>
                      <a:pt x="100" y="1150"/>
                    </a:lnTo>
                    <a:lnTo>
                      <a:pt x="100" y="1142"/>
                    </a:lnTo>
                    <a:lnTo>
                      <a:pt x="100" y="1136"/>
                    </a:lnTo>
                    <a:lnTo>
                      <a:pt x="100" y="1131"/>
                    </a:lnTo>
                    <a:lnTo>
                      <a:pt x="100" y="1125"/>
                    </a:lnTo>
                    <a:lnTo>
                      <a:pt x="100" y="1118"/>
                    </a:lnTo>
                    <a:lnTo>
                      <a:pt x="100" y="1114"/>
                    </a:lnTo>
                    <a:lnTo>
                      <a:pt x="100" y="1106"/>
                    </a:lnTo>
                    <a:lnTo>
                      <a:pt x="100" y="1099"/>
                    </a:lnTo>
                    <a:lnTo>
                      <a:pt x="100" y="1093"/>
                    </a:lnTo>
                    <a:lnTo>
                      <a:pt x="100" y="1089"/>
                    </a:lnTo>
                    <a:lnTo>
                      <a:pt x="100" y="1081"/>
                    </a:lnTo>
                    <a:lnTo>
                      <a:pt x="100" y="1074"/>
                    </a:lnTo>
                    <a:lnTo>
                      <a:pt x="102" y="1070"/>
                    </a:lnTo>
                    <a:lnTo>
                      <a:pt x="102" y="1063"/>
                    </a:lnTo>
                    <a:lnTo>
                      <a:pt x="102" y="1057"/>
                    </a:lnTo>
                    <a:lnTo>
                      <a:pt x="102" y="1049"/>
                    </a:lnTo>
                    <a:lnTo>
                      <a:pt x="102" y="1045"/>
                    </a:lnTo>
                    <a:lnTo>
                      <a:pt x="102" y="1040"/>
                    </a:lnTo>
                    <a:lnTo>
                      <a:pt x="102" y="1036"/>
                    </a:lnTo>
                    <a:lnTo>
                      <a:pt x="102" y="1034"/>
                    </a:lnTo>
                    <a:lnTo>
                      <a:pt x="105" y="1029"/>
                    </a:lnTo>
                    <a:lnTo>
                      <a:pt x="105" y="1025"/>
                    </a:lnTo>
                    <a:lnTo>
                      <a:pt x="105" y="1022"/>
                    </a:lnTo>
                    <a:lnTo>
                      <a:pt x="105" y="1017"/>
                    </a:lnTo>
                    <a:lnTo>
                      <a:pt x="105" y="1015"/>
                    </a:lnTo>
                    <a:lnTo>
                      <a:pt x="105" y="1011"/>
                    </a:lnTo>
                    <a:lnTo>
                      <a:pt x="105" y="1006"/>
                    </a:lnTo>
                    <a:lnTo>
                      <a:pt x="107" y="1004"/>
                    </a:lnTo>
                    <a:lnTo>
                      <a:pt x="107" y="1000"/>
                    </a:lnTo>
                    <a:lnTo>
                      <a:pt x="107" y="995"/>
                    </a:lnTo>
                    <a:lnTo>
                      <a:pt x="107" y="993"/>
                    </a:lnTo>
                    <a:lnTo>
                      <a:pt x="107" y="988"/>
                    </a:lnTo>
                    <a:lnTo>
                      <a:pt x="109" y="983"/>
                    </a:lnTo>
                    <a:lnTo>
                      <a:pt x="109" y="981"/>
                    </a:lnTo>
                    <a:lnTo>
                      <a:pt x="109" y="977"/>
                    </a:lnTo>
                    <a:lnTo>
                      <a:pt x="109" y="975"/>
                    </a:lnTo>
                    <a:lnTo>
                      <a:pt x="111" y="970"/>
                    </a:lnTo>
                    <a:lnTo>
                      <a:pt x="111" y="966"/>
                    </a:lnTo>
                    <a:lnTo>
                      <a:pt x="111" y="964"/>
                    </a:lnTo>
                    <a:lnTo>
                      <a:pt x="111" y="958"/>
                    </a:lnTo>
                    <a:lnTo>
                      <a:pt x="113" y="954"/>
                    </a:lnTo>
                    <a:lnTo>
                      <a:pt x="113" y="952"/>
                    </a:lnTo>
                    <a:lnTo>
                      <a:pt x="113" y="947"/>
                    </a:lnTo>
                    <a:lnTo>
                      <a:pt x="113" y="943"/>
                    </a:lnTo>
                    <a:lnTo>
                      <a:pt x="116" y="941"/>
                    </a:lnTo>
                    <a:lnTo>
                      <a:pt x="116" y="936"/>
                    </a:lnTo>
                    <a:lnTo>
                      <a:pt x="116" y="934"/>
                    </a:lnTo>
                    <a:lnTo>
                      <a:pt x="118" y="929"/>
                    </a:lnTo>
                    <a:lnTo>
                      <a:pt x="118" y="924"/>
                    </a:lnTo>
                    <a:lnTo>
                      <a:pt x="118" y="922"/>
                    </a:lnTo>
                    <a:lnTo>
                      <a:pt x="120" y="918"/>
                    </a:lnTo>
                    <a:lnTo>
                      <a:pt x="120" y="913"/>
                    </a:lnTo>
                    <a:lnTo>
                      <a:pt x="120" y="911"/>
                    </a:lnTo>
                    <a:lnTo>
                      <a:pt x="122" y="907"/>
                    </a:lnTo>
                    <a:lnTo>
                      <a:pt x="122" y="902"/>
                    </a:lnTo>
                    <a:lnTo>
                      <a:pt x="126" y="899"/>
                    </a:lnTo>
                    <a:lnTo>
                      <a:pt x="126" y="895"/>
                    </a:lnTo>
                    <a:lnTo>
                      <a:pt x="126" y="890"/>
                    </a:lnTo>
                    <a:lnTo>
                      <a:pt x="128" y="888"/>
                    </a:lnTo>
                    <a:lnTo>
                      <a:pt x="128" y="884"/>
                    </a:lnTo>
                    <a:lnTo>
                      <a:pt x="130" y="881"/>
                    </a:lnTo>
                    <a:lnTo>
                      <a:pt x="130" y="877"/>
                    </a:lnTo>
                    <a:lnTo>
                      <a:pt x="130" y="873"/>
                    </a:lnTo>
                    <a:lnTo>
                      <a:pt x="132" y="869"/>
                    </a:lnTo>
                    <a:lnTo>
                      <a:pt x="132" y="865"/>
                    </a:lnTo>
                    <a:lnTo>
                      <a:pt x="134" y="861"/>
                    </a:lnTo>
                    <a:lnTo>
                      <a:pt x="134" y="858"/>
                    </a:lnTo>
                    <a:lnTo>
                      <a:pt x="136" y="854"/>
                    </a:lnTo>
                    <a:lnTo>
                      <a:pt x="136" y="852"/>
                    </a:lnTo>
                    <a:lnTo>
                      <a:pt x="139" y="848"/>
                    </a:lnTo>
                    <a:lnTo>
                      <a:pt x="139" y="843"/>
                    </a:lnTo>
                    <a:lnTo>
                      <a:pt x="141" y="840"/>
                    </a:lnTo>
                    <a:lnTo>
                      <a:pt x="141" y="835"/>
                    </a:lnTo>
                    <a:lnTo>
                      <a:pt x="143" y="831"/>
                    </a:lnTo>
                    <a:lnTo>
                      <a:pt x="143" y="829"/>
                    </a:lnTo>
                    <a:lnTo>
                      <a:pt x="145" y="825"/>
                    </a:lnTo>
                    <a:lnTo>
                      <a:pt x="145" y="820"/>
                    </a:lnTo>
                    <a:lnTo>
                      <a:pt x="147" y="818"/>
                    </a:lnTo>
                    <a:lnTo>
                      <a:pt x="147" y="814"/>
                    </a:lnTo>
                    <a:lnTo>
                      <a:pt x="150" y="810"/>
                    </a:lnTo>
                    <a:lnTo>
                      <a:pt x="150" y="806"/>
                    </a:lnTo>
                    <a:lnTo>
                      <a:pt x="153" y="802"/>
                    </a:lnTo>
                    <a:lnTo>
                      <a:pt x="155" y="799"/>
                    </a:lnTo>
                    <a:lnTo>
                      <a:pt x="155" y="795"/>
                    </a:lnTo>
                    <a:lnTo>
                      <a:pt x="157" y="793"/>
                    </a:lnTo>
                    <a:lnTo>
                      <a:pt x="157" y="788"/>
                    </a:lnTo>
                    <a:lnTo>
                      <a:pt x="160" y="784"/>
                    </a:lnTo>
                    <a:lnTo>
                      <a:pt x="160" y="782"/>
                    </a:lnTo>
                    <a:lnTo>
                      <a:pt x="162" y="776"/>
                    </a:lnTo>
                    <a:lnTo>
                      <a:pt x="164" y="772"/>
                    </a:lnTo>
                    <a:lnTo>
                      <a:pt x="164" y="770"/>
                    </a:lnTo>
                    <a:lnTo>
                      <a:pt x="166" y="765"/>
                    </a:lnTo>
                    <a:lnTo>
                      <a:pt x="168" y="763"/>
                    </a:lnTo>
                    <a:lnTo>
                      <a:pt x="168" y="759"/>
                    </a:lnTo>
                    <a:lnTo>
                      <a:pt x="171" y="754"/>
                    </a:lnTo>
                    <a:lnTo>
                      <a:pt x="173" y="752"/>
                    </a:lnTo>
                    <a:lnTo>
                      <a:pt x="173" y="747"/>
                    </a:lnTo>
                    <a:lnTo>
                      <a:pt x="175" y="745"/>
                    </a:lnTo>
                    <a:lnTo>
                      <a:pt x="177" y="740"/>
                    </a:lnTo>
                    <a:lnTo>
                      <a:pt x="177" y="736"/>
                    </a:lnTo>
                    <a:lnTo>
                      <a:pt x="179" y="734"/>
                    </a:lnTo>
                    <a:lnTo>
                      <a:pt x="182" y="729"/>
                    </a:lnTo>
                    <a:lnTo>
                      <a:pt x="182" y="727"/>
                    </a:lnTo>
                    <a:lnTo>
                      <a:pt x="185" y="723"/>
                    </a:lnTo>
                    <a:lnTo>
                      <a:pt x="187" y="717"/>
                    </a:lnTo>
                    <a:lnTo>
                      <a:pt x="187" y="715"/>
                    </a:lnTo>
                    <a:lnTo>
                      <a:pt x="189" y="711"/>
                    </a:lnTo>
                    <a:lnTo>
                      <a:pt x="191" y="708"/>
                    </a:lnTo>
                    <a:lnTo>
                      <a:pt x="193" y="704"/>
                    </a:lnTo>
                    <a:lnTo>
                      <a:pt x="193" y="702"/>
                    </a:lnTo>
                    <a:lnTo>
                      <a:pt x="196" y="697"/>
                    </a:lnTo>
                    <a:lnTo>
                      <a:pt x="198" y="693"/>
                    </a:lnTo>
                    <a:lnTo>
                      <a:pt x="200" y="690"/>
                    </a:lnTo>
                    <a:lnTo>
                      <a:pt x="200" y="685"/>
                    </a:lnTo>
                    <a:lnTo>
                      <a:pt x="202" y="683"/>
                    </a:lnTo>
                    <a:lnTo>
                      <a:pt x="205" y="679"/>
                    </a:lnTo>
                    <a:lnTo>
                      <a:pt x="207" y="674"/>
                    </a:lnTo>
                    <a:lnTo>
                      <a:pt x="207" y="672"/>
                    </a:lnTo>
                    <a:lnTo>
                      <a:pt x="209" y="668"/>
                    </a:lnTo>
                    <a:lnTo>
                      <a:pt x="212" y="666"/>
                    </a:lnTo>
                    <a:lnTo>
                      <a:pt x="214" y="661"/>
                    </a:lnTo>
                    <a:lnTo>
                      <a:pt x="216" y="658"/>
                    </a:lnTo>
                    <a:lnTo>
                      <a:pt x="219" y="654"/>
                    </a:lnTo>
                    <a:lnTo>
                      <a:pt x="219" y="651"/>
                    </a:lnTo>
                    <a:lnTo>
                      <a:pt x="221" y="647"/>
                    </a:lnTo>
                    <a:lnTo>
                      <a:pt x="223" y="643"/>
                    </a:lnTo>
                    <a:lnTo>
                      <a:pt x="225" y="640"/>
                    </a:lnTo>
                    <a:lnTo>
                      <a:pt x="227" y="636"/>
                    </a:lnTo>
                    <a:lnTo>
                      <a:pt x="230" y="634"/>
                    </a:lnTo>
                    <a:lnTo>
                      <a:pt x="230" y="628"/>
                    </a:lnTo>
                    <a:lnTo>
                      <a:pt x="232" y="626"/>
                    </a:lnTo>
                    <a:lnTo>
                      <a:pt x="234" y="622"/>
                    </a:lnTo>
                    <a:lnTo>
                      <a:pt x="236" y="620"/>
                    </a:lnTo>
                    <a:lnTo>
                      <a:pt x="240" y="615"/>
                    </a:lnTo>
                    <a:lnTo>
                      <a:pt x="242" y="613"/>
                    </a:lnTo>
                    <a:lnTo>
                      <a:pt x="244" y="609"/>
                    </a:lnTo>
                    <a:lnTo>
                      <a:pt x="246" y="607"/>
                    </a:lnTo>
                    <a:lnTo>
                      <a:pt x="248" y="602"/>
                    </a:lnTo>
                    <a:lnTo>
                      <a:pt x="248" y="599"/>
                    </a:lnTo>
                    <a:lnTo>
                      <a:pt x="251" y="594"/>
                    </a:lnTo>
                    <a:lnTo>
                      <a:pt x="253" y="592"/>
                    </a:lnTo>
                    <a:lnTo>
                      <a:pt x="255" y="588"/>
                    </a:lnTo>
                    <a:lnTo>
                      <a:pt x="257" y="586"/>
                    </a:lnTo>
                    <a:lnTo>
                      <a:pt x="259" y="581"/>
                    </a:lnTo>
                    <a:lnTo>
                      <a:pt x="262" y="579"/>
                    </a:lnTo>
                    <a:lnTo>
                      <a:pt x="264" y="575"/>
                    </a:lnTo>
                    <a:lnTo>
                      <a:pt x="266" y="573"/>
                    </a:lnTo>
                    <a:lnTo>
                      <a:pt x="269" y="567"/>
                    </a:lnTo>
                    <a:lnTo>
                      <a:pt x="271" y="565"/>
                    </a:lnTo>
                    <a:lnTo>
                      <a:pt x="273" y="561"/>
                    </a:lnTo>
                    <a:lnTo>
                      <a:pt x="276" y="558"/>
                    </a:lnTo>
                    <a:lnTo>
                      <a:pt x="278" y="554"/>
                    </a:lnTo>
                    <a:lnTo>
                      <a:pt x="280" y="552"/>
                    </a:lnTo>
                    <a:lnTo>
                      <a:pt x="282" y="547"/>
                    </a:lnTo>
                    <a:lnTo>
                      <a:pt x="285" y="545"/>
                    </a:lnTo>
                    <a:lnTo>
                      <a:pt x="287" y="541"/>
                    </a:lnTo>
                    <a:lnTo>
                      <a:pt x="289" y="538"/>
                    </a:lnTo>
                    <a:lnTo>
                      <a:pt x="291" y="533"/>
                    </a:lnTo>
                    <a:lnTo>
                      <a:pt x="293" y="531"/>
                    </a:lnTo>
                    <a:lnTo>
                      <a:pt x="296" y="527"/>
                    </a:lnTo>
                    <a:lnTo>
                      <a:pt x="299" y="524"/>
                    </a:lnTo>
                    <a:lnTo>
                      <a:pt x="301" y="520"/>
                    </a:lnTo>
                    <a:lnTo>
                      <a:pt x="303" y="518"/>
                    </a:lnTo>
                    <a:lnTo>
                      <a:pt x="305" y="516"/>
                    </a:lnTo>
                    <a:lnTo>
                      <a:pt x="307" y="511"/>
                    </a:lnTo>
                    <a:lnTo>
                      <a:pt x="310" y="508"/>
                    </a:lnTo>
                    <a:lnTo>
                      <a:pt x="312" y="504"/>
                    </a:lnTo>
                    <a:lnTo>
                      <a:pt x="314" y="501"/>
                    </a:lnTo>
                    <a:lnTo>
                      <a:pt x="316" y="497"/>
                    </a:lnTo>
                    <a:lnTo>
                      <a:pt x="318" y="495"/>
                    </a:lnTo>
                    <a:lnTo>
                      <a:pt x="323" y="493"/>
                    </a:lnTo>
                    <a:lnTo>
                      <a:pt x="325" y="488"/>
                    </a:lnTo>
                    <a:lnTo>
                      <a:pt x="328" y="486"/>
                    </a:lnTo>
                    <a:lnTo>
                      <a:pt x="331" y="482"/>
                    </a:lnTo>
                    <a:lnTo>
                      <a:pt x="333" y="478"/>
                    </a:lnTo>
                    <a:lnTo>
                      <a:pt x="335" y="476"/>
                    </a:lnTo>
                    <a:lnTo>
                      <a:pt x="337" y="472"/>
                    </a:lnTo>
                    <a:lnTo>
                      <a:pt x="339" y="470"/>
                    </a:lnTo>
                    <a:lnTo>
                      <a:pt x="342" y="465"/>
                    </a:lnTo>
                    <a:lnTo>
                      <a:pt x="346" y="463"/>
                    </a:lnTo>
                    <a:lnTo>
                      <a:pt x="348" y="461"/>
                    </a:lnTo>
                    <a:lnTo>
                      <a:pt x="350" y="456"/>
                    </a:lnTo>
                    <a:lnTo>
                      <a:pt x="352" y="454"/>
                    </a:lnTo>
                    <a:lnTo>
                      <a:pt x="356" y="452"/>
                    </a:lnTo>
                    <a:lnTo>
                      <a:pt x="358" y="447"/>
                    </a:lnTo>
                    <a:lnTo>
                      <a:pt x="360" y="445"/>
                    </a:lnTo>
                    <a:lnTo>
                      <a:pt x="365" y="440"/>
                    </a:lnTo>
                    <a:lnTo>
                      <a:pt x="367" y="438"/>
                    </a:lnTo>
                    <a:lnTo>
                      <a:pt x="369" y="436"/>
                    </a:lnTo>
                    <a:lnTo>
                      <a:pt x="371" y="431"/>
                    </a:lnTo>
                    <a:lnTo>
                      <a:pt x="373" y="429"/>
                    </a:lnTo>
                    <a:lnTo>
                      <a:pt x="376" y="427"/>
                    </a:lnTo>
                    <a:lnTo>
                      <a:pt x="380" y="423"/>
                    </a:lnTo>
                    <a:lnTo>
                      <a:pt x="382" y="420"/>
                    </a:lnTo>
                    <a:lnTo>
                      <a:pt x="385" y="417"/>
                    </a:lnTo>
                    <a:lnTo>
                      <a:pt x="387" y="413"/>
                    </a:lnTo>
                    <a:lnTo>
                      <a:pt x="390" y="410"/>
                    </a:lnTo>
                    <a:lnTo>
                      <a:pt x="394" y="408"/>
                    </a:lnTo>
                    <a:lnTo>
                      <a:pt x="396" y="406"/>
                    </a:lnTo>
                    <a:lnTo>
                      <a:pt x="398" y="402"/>
                    </a:lnTo>
                    <a:lnTo>
                      <a:pt x="401" y="400"/>
                    </a:lnTo>
                    <a:lnTo>
                      <a:pt x="405" y="397"/>
                    </a:lnTo>
                    <a:lnTo>
                      <a:pt x="407" y="393"/>
                    </a:lnTo>
                    <a:lnTo>
                      <a:pt x="410" y="391"/>
                    </a:lnTo>
                    <a:lnTo>
                      <a:pt x="412" y="387"/>
                    </a:lnTo>
                    <a:lnTo>
                      <a:pt x="417" y="385"/>
                    </a:lnTo>
                    <a:lnTo>
                      <a:pt x="419" y="381"/>
                    </a:lnTo>
                    <a:lnTo>
                      <a:pt x="422" y="379"/>
                    </a:lnTo>
                    <a:lnTo>
                      <a:pt x="424" y="376"/>
                    </a:lnTo>
                    <a:lnTo>
                      <a:pt x="428" y="372"/>
                    </a:lnTo>
                    <a:lnTo>
                      <a:pt x="430" y="370"/>
                    </a:lnTo>
                    <a:lnTo>
                      <a:pt x="432" y="368"/>
                    </a:lnTo>
                    <a:lnTo>
                      <a:pt x="435" y="366"/>
                    </a:lnTo>
                    <a:lnTo>
                      <a:pt x="439" y="364"/>
                    </a:lnTo>
                    <a:lnTo>
                      <a:pt x="441" y="358"/>
                    </a:lnTo>
                    <a:lnTo>
                      <a:pt x="445" y="356"/>
                    </a:lnTo>
                    <a:lnTo>
                      <a:pt x="449" y="354"/>
                    </a:lnTo>
                    <a:lnTo>
                      <a:pt x="451" y="352"/>
                    </a:lnTo>
                    <a:lnTo>
                      <a:pt x="453" y="347"/>
                    </a:lnTo>
                    <a:lnTo>
                      <a:pt x="458" y="345"/>
                    </a:lnTo>
                    <a:lnTo>
                      <a:pt x="460" y="343"/>
                    </a:lnTo>
                    <a:lnTo>
                      <a:pt x="462" y="340"/>
                    </a:lnTo>
                    <a:lnTo>
                      <a:pt x="466" y="338"/>
                    </a:lnTo>
                    <a:lnTo>
                      <a:pt x="469" y="334"/>
                    </a:lnTo>
                    <a:lnTo>
                      <a:pt x="472" y="332"/>
                    </a:lnTo>
                    <a:lnTo>
                      <a:pt x="476" y="330"/>
                    </a:lnTo>
                    <a:lnTo>
                      <a:pt x="478" y="326"/>
                    </a:lnTo>
                    <a:lnTo>
                      <a:pt x="481" y="324"/>
                    </a:lnTo>
                    <a:lnTo>
                      <a:pt x="485" y="322"/>
                    </a:lnTo>
                    <a:lnTo>
                      <a:pt x="487" y="317"/>
                    </a:lnTo>
                    <a:lnTo>
                      <a:pt x="490" y="315"/>
                    </a:lnTo>
                    <a:lnTo>
                      <a:pt x="494" y="313"/>
                    </a:lnTo>
                    <a:lnTo>
                      <a:pt x="496" y="311"/>
                    </a:lnTo>
                    <a:lnTo>
                      <a:pt x="498" y="309"/>
                    </a:lnTo>
                    <a:lnTo>
                      <a:pt x="504" y="306"/>
                    </a:lnTo>
                    <a:lnTo>
                      <a:pt x="506" y="304"/>
                    </a:lnTo>
                    <a:lnTo>
                      <a:pt x="510" y="302"/>
                    </a:lnTo>
                    <a:lnTo>
                      <a:pt x="512" y="297"/>
                    </a:lnTo>
                    <a:lnTo>
                      <a:pt x="515" y="295"/>
                    </a:lnTo>
                    <a:lnTo>
                      <a:pt x="519" y="292"/>
                    </a:lnTo>
                    <a:lnTo>
                      <a:pt x="521" y="290"/>
                    </a:lnTo>
                    <a:lnTo>
                      <a:pt x="526" y="288"/>
                    </a:lnTo>
                    <a:lnTo>
                      <a:pt x="528" y="286"/>
                    </a:lnTo>
                    <a:lnTo>
                      <a:pt x="531" y="284"/>
                    </a:lnTo>
                    <a:lnTo>
                      <a:pt x="536" y="281"/>
                    </a:lnTo>
                    <a:lnTo>
                      <a:pt x="538" y="279"/>
                    </a:lnTo>
                    <a:lnTo>
                      <a:pt x="542" y="277"/>
                    </a:lnTo>
                    <a:lnTo>
                      <a:pt x="544" y="275"/>
                    </a:lnTo>
                    <a:lnTo>
                      <a:pt x="549" y="272"/>
                    </a:lnTo>
                    <a:lnTo>
                      <a:pt x="551" y="270"/>
                    </a:lnTo>
                    <a:lnTo>
                      <a:pt x="553" y="267"/>
                    </a:lnTo>
                    <a:lnTo>
                      <a:pt x="557" y="263"/>
                    </a:lnTo>
                    <a:lnTo>
                      <a:pt x="561" y="260"/>
                    </a:lnTo>
                    <a:lnTo>
                      <a:pt x="565" y="258"/>
                    </a:lnTo>
                    <a:lnTo>
                      <a:pt x="567" y="256"/>
                    </a:lnTo>
                    <a:lnTo>
                      <a:pt x="572" y="254"/>
                    </a:lnTo>
                    <a:lnTo>
                      <a:pt x="574" y="252"/>
                    </a:lnTo>
                    <a:lnTo>
                      <a:pt x="578" y="250"/>
                    </a:lnTo>
                    <a:lnTo>
                      <a:pt x="581" y="247"/>
                    </a:lnTo>
                    <a:lnTo>
                      <a:pt x="585" y="245"/>
                    </a:lnTo>
                    <a:lnTo>
                      <a:pt x="588" y="245"/>
                    </a:lnTo>
                    <a:lnTo>
                      <a:pt x="592" y="243"/>
                    </a:lnTo>
                    <a:lnTo>
                      <a:pt x="595" y="241"/>
                    </a:lnTo>
                    <a:lnTo>
                      <a:pt x="597" y="237"/>
                    </a:lnTo>
                    <a:lnTo>
                      <a:pt x="601" y="235"/>
                    </a:lnTo>
                    <a:lnTo>
                      <a:pt x="603" y="233"/>
                    </a:lnTo>
                    <a:lnTo>
                      <a:pt x="608" y="231"/>
                    </a:lnTo>
                    <a:lnTo>
                      <a:pt x="610" y="229"/>
                    </a:lnTo>
                    <a:lnTo>
                      <a:pt x="615" y="226"/>
                    </a:lnTo>
                    <a:lnTo>
                      <a:pt x="618" y="224"/>
                    </a:lnTo>
                    <a:lnTo>
                      <a:pt x="622" y="222"/>
                    </a:lnTo>
                    <a:lnTo>
                      <a:pt x="626" y="220"/>
                    </a:lnTo>
                    <a:lnTo>
                      <a:pt x="629" y="218"/>
                    </a:lnTo>
                    <a:lnTo>
                      <a:pt x="633" y="216"/>
                    </a:lnTo>
                    <a:lnTo>
                      <a:pt x="637" y="213"/>
                    </a:lnTo>
                    <a:lnTo>
                      <a:pt x="640" y="211"/>
                    </a:lnTo>
                    <a:lnTo>
                      <a:pt x="644" y="209"/>
                    </a:lnTo>
                    <a:lnTo>
                      <a:pt x="650" y="206"/>
                    </a:lnTo>
                    <a:lnTo>
                      <a:pt x="654" y="204"/>
                    </a:lnTo>
                    <a:lnTo>
                      <a:pt x="658" y="201"/>
                    </a:lnTo>
                    <a:lnTo>
                      <a:pt x="663" y="199"/>
                    </a:lnTo>
                    <a:lnTo>
                      <a:pt x="667" y="197"/>
                    </a:lnTo>
                    <a:lnTo>
                      <a:pt x="672" y="195"/>
                    </a:lnTo>
                    <a:lnTo>
                      <a:pt x="674" y="192"/>
                    </a:lnTo>
                    <a:lnTo>
                      <a:pt x="679" y="190"/>
                    </a:lnTo>
                    <a:lnTo>
                      <a:pt x="683" y="188"/>
                    </a:lnTo>
                    <a:lnTo>
                      <a:pt x="688" y="186"/>
                    </a:lnTo>
                    <a:lnTo>
                      <a:pt x="692" y="184"/>
                    </a:lnTo>
                    <a:lnTo>
                      <a:pt x="697" y="184"/>
                    </a:lnTo>
                    <a:lnTo>
                      <a:pt x="701" y="182"/>
                    </a:lnTo>
                    <a:lnTo>
                      <a:pt x="706" y="180"/>
                    </a:lnTo>
                    <a:lnTo>
                      <a:pt x="711" y="176"/>
                    </a:lnTo>
                    <a:lnTo>
                      <a:pt x="715" y="174"/>
                    </a:lnTo>
                    <a:lnTo>
                      <a:pt x="720" y="172"/>
                    </a:lnTo>
                    <a:lnTo>
                      <a:pt x="724" y="170"/>
                    </a:lnTo>
                    <a:lnTo>
                      <a:pt x="728" y="167"/>
                    </a:lnTo>
                    <a:lnTo>
                      <a:pt x="734" y="167"/>
                    </a:lnTo>
                    <a:lnTo>
                      <a:pt x="738" y="165"/>
                    </a:lnTo>
                    <a:lnTo>
                      <a:pt x="743" y="163"/>
                    </a:lnTo>
                    <a:lnTo>
                      <a:pt x="747" y="161"/>
                    </a:lnTo>
                    <a:lnTo>
                      <a:pt x="752" y="159"/>
                    </a:lnTo>
                    <a:lnTo>
                      <a:pt x="756" y="159"/>
                    </a:lnTo>
                    <a:lnTo>
                      <a:pt x="760" y="156"/>
                    </a:lnTo>
                    <a:lnTo>
                      <a:pt x="766" y="154"/>
                    </a:lnTo>
                    <a:lnTo>
                      <a:pt x="772" y="152"/>
                    </a:lnTo>
                    <a:lnTo>
                      <a:pt x="777" y="152"/>
                    </a:lnTo>
                    <a:lnTo>
                      <a:pt x="781" y="150"/>
                    </a:lnTo>
                    <a:lnTo>
                      <a:pt x="786" y="146"/>
                    </a:lnTo>
                    <a:lnTo>
                      <a:pt x="791" y="144"/>
                    </a:lnTo>
                    <a:lnTo>
                      <a:pt x="795" y="144"/>
                    </a:lnTo>
                    <a:lnTo>
                      <a:pt x="800" y="142"/>
                    </a:lnTo>
                    <a:lnTo>
                      <a:pt x="804" y="140"/>
                    </a:lnTo>
                    <a:lnTo>
                      <a:pt x="808" y="140"/>
                    </a:lnTo>
                    <a:lnTo>
                      <a:pt x="815" y="138"/>
                    </a:lnTo>
                    <a:lnTo>
                      <a:pt x="821" y="136"/>
                    </a:lnTo>
                    <a:lnTo>
                      <a:pt x="825" y="136"/>
                    </a:lnTo>
                    <a:lnTo>
                      <a:pt x="829" y="134"/>
                    </a:lnTo>
                    <a:lnTo>
                      <a:pt x="834" y="131"/>
                    </a:lnTo>
                    <a:lnTo>
                      <a:pt x="838" y="131"/>
                    </a:lnTo>
                    <a:lnTo>
                      <a:pt x="845" y="129"/>
                    </a:lnTo>
                    <a:lnTo>
                      <a:pt x="850" y="129"/>
                    </a:lnTo>
                    <a:lnTo>
                      <a:pt x="855" y="127"/>
                    </a:lnTo>
                    <a:lnTo>
                      <a:pt x="859" y="127"/>
                    </a:lnTo>
                    <a:lnTo>
                      <a:pt x="863" y="125"/>
                    </a:lnTo>
                    <a:lnTo>
                      <a:pt x="870" y="122"/>
                    </a:lnTo>
                    <a:lnTo>
                      <a:pt x="874" y="122"/>
                    </a:lnTo>
                    <a:lnTo>
                      <a:pt x="880" y="120"/>
                    </a:lnTo>
                    <a:lnTo>
                      <a:pt x="884" y="120"/>
                    </a:lnTo>
                    <a:lnTo>
                      <a:pt x="891" y="117"/>
                    </a:lnTo>
                    <a:lnTo>
                      <a:pt x="895" y="117"/>
                    </a:lnTo>
                    <a:lnTo>
                      <a:pt x="900" y="115"/>
                    </a:lnTo>
                    <a:lnTo>
                      <a:pt x="904" y="115"/>
                    </a:lnTo>
                    <a:lnTo>
                      <a:pt x="912" y="113"/>
                    </a:lnTo>
                    <a:lnTo>
                      <a:pt x="916" y="113"/>
                    </a:lnTo>
                    <a:lnTo>
                      <a:pt x="920" y="110"/>
                    </a:lnTo>
                    <a:lnTo>
                      <a:pt x="925" y="110"/>
                    </a:lnTo>
                    <a:lnTo>
                      <a:pt x="931" y="110"/>
                    </a:lnTo>
                    <a:lnTo>
                      <a:pt x="937" y="108"/>
                    </a:lnTo>
                    <a:lnTo>
                      <a:pt x="941" y="108"/>
                    </a:lnTo>
                    <a:lnTo>
                      <a:pt x="948" y="106"/>
                    </a:lnTo>
                    <a:lnTo>
                      <a:pt x="952" y="106"/>
                    </a:lnTo>
                    <a:lnTo>
                      <a:pt x="956" y="106"/>
                    </a:lnTo>
                    <a:lnTo>
                      <a:pt x="961" y="104"/>
                    </a:lnTo>
                    <a:lnTo>
                      <a:pt x="968" y="104"/>
                    </a:lnTo>
                    <a:lnTo>
                      <a:pt x="973" y="104"/>
                    </a:lnTo>
                    <a:lnTo>
                      <a:pt x="977" y="102"/>
                    </a:lnTo>
                    <a:lnTo>
                      <a:pt x="984" y="102"/>
                    </a:lnTo>
                    <a:lnTo>
                      <a:pt x="988" y="102"/>
                    </a:lnTo>
                    <a:lnTo>
                      <a:pt x="993" y="100"/>
                    </a:lnTo>
                    <a:lnTo>
                      <a:pt x="1000" y="100"/>
                    </a:lnTo>
                    <a:lnTo>
                      <a:pt x="1005" y="100"/>
                    </a:lnTo>
                    <a:lnTo>
                      <a:pt x="1009" y="97"/>
                    </a:lnTo>
                    <a:lnTo>
                      <a:pt x="1016" y="97"/>
                    </a:lnTo>
                    <a:lnTo>
                      <a:pt x="1020" y="97"/>
                    </a:lnTo>
                    <a:lnTo>
                      <a:pt x="1026" y="97"/>
                    </a:lnTo>
                    <a:lnTo>
                      <a:pt x="1032" y="95"/>
                    </a:lnTo>
                    <a:lnTo>
                      <a:pt x="1036" y="95"/>
                    </a:lnTo>
                    <a:lnTo>
                      <a:pt x="1041" y="95"/>
                    </a:lnTo>
                    <a:lnTo>
                      <a:pt x="1047" y="95"/>
                    </a:lnTo>
                    <a:lnTo>
                      <a:pt x="1053" y="95"/>
                    </a:lnTo>
                    <a:lnTo>
                      <a:pt x="1060" y="95"/>
                    </a:lnTo>
                    <a:lnTo>
                      <a:pt x="1064" y="93"/>
                    </a:lnTo>
                    <a:lnTo>
                      <a:pt x="1068" y="93"/>
                    </a:lnTo>
                    <a:lnTo>
                      <a:pt x="1075" y="93"/>
                    </a:lnTo>
                    <a:lnTo>
                      <a:pt x="1079" y="93"/>
                    </a:lnTo>
                    <a:lnTo>
                      <a:pt x="1085" y="93"/>
                    </a:lnTo>
                    <a:lnTo>
                      <a:pt x="1091" y="93"/>
                    </a:lnTo>
                    <a:lnTo>
                      <a:pt x="1096" y="93"/>
                    </a:lnTo>
                    <a:lnTo>
                      <a:pt x="1102" y="93"/>
                    </a:lnTo>
                    <a:lnTo>
                      <a:pt x="1107" y="91"/>
                    </a:lnTo>
                    <a:lnTo>
                      <a:pt x="1112" y="91"/>
                    </a:lnTo>
                    <a:lnTo>
                      <a:pt x="1119" y="91"/>
                    </a:lnTo>
                    <a:lnTo>
                      <a:pt x="1123" y="91"/>
                    </a:lnTo>
                    <a:lnTo>
                      <a:pt x="1130" y="91"/>
                    </a:lnTo>
                    <a:lnTo>
                      <a:pt x="1134" y="91"/>
                    </a:lnTo>
                    <a:lnTo>
                      <a:pt x="1140" y="91"/>
                    </a:lnTo>
                    <a:lnTo>
                      <a:pt x="1146" y="91"/>
                    </a:lnTo>
                    <a:close/>
                  </a:path>
                  <a:path w="2191" h="2217">
                    <a:moveTo>
                      <a:pt x="1142" y="0"/>
                    </a:moveTo>
                    <a:lnTo>
                      <a:pt x="1149" y="0"/>
                    </a:lnTo>
                    <a:lnTo>
                      <a:pt x="1153" y="0"/>
                    </a:lnTo>
                    <a:lnTo>
                      <a:pt x="1160" y="0"/>
                    </a:lnTo>
                    <a:lnTo>
                      <a:pt x="1166" y="0"/>
                    </a:lnTo>
                    <a:lnTo>
                      <a:pt x="1172" y="0"/>
                    </a:lnTo>
                    <a:lnTo>
                      <a:pt x="1178" y="0"/>
                    </a:lnTo>
                    <a:lnTo>
                      <a:pt x="1185" y="0"/>
                    </a:lnTo>
                    <a:lnTo>
                      <a:pt x="1192" y="0"/>
                    </a:lnTo>
                    <a:lnTo>
                      <a:pt x="1196" y="2"/>
                    </a:lnTo>
                    <a:lnTo>
                      <a:pt x="1204" y="2"/>
                    </a:lnTo>
                    <a:lnTo>
                      <a:pt x="1210" y="2"/>
                    </a:lnTo>
                    <a:lnTo>
                      <a:pt x="1215" y="2"/>
                    </a:lnTo>
                    <a:lnTo>
                      <a:pt x="1221" y="2"/>
                    </a:lnTo>
                    <a:lnTo>
                      <a:pt x="1229" y="2"/>
                    </a:lnTo>
                    <a:lnTo>
                      <a:pt x="1233" y="2"/>
                    </a:lnTo>
                    <a:lnTo>
                      <a:pt x="1240" y="4"/>
                    </a:lnTo>
                    <a:lnTo>
                      <a:pt x="1246" y="4"/>
                    </a:lnTo>
                    <a:lnTo>
                      <a:pt x="1253" y="4"/>
                    </a:lnTo>
                    <a:lnTo>
                      <a:pt x="1258" y="4"/>
                    </a:lnTo>
                    <a:lnTo>
                      <a:pt x="1265" y="6"/>
                    </a:lnTo>
                    <a:lnTo>
                      <a:pt x="1272" y="6"/>
                    </a:lnTo>
                    <a:lnTo>
                      <a:pt x="1276" y="6"/>
                    </a:lnTo>
                    <a:lnTo>
                      <a:pt x="1282" y="6"/>
                    </a:lnTo>
                    <a:lnTo>
                      <a:pt x="1290" y="8"/>
                    </a:lnTo>
                    <a:lnTo>
                      <a:pt x="1295" y="8"/>
                    </a:lnTo>
                    <a:lnTo>
                      <a:pt x="1301" y="8"/>
                    </a:lnTo>
                    <a:lnTo>
                      <a:pt x="1307" y="10"/>
                    </a:lnTo>
                    <a:lnTo>
                      <a:pt x="1312" y="10"/>
                    </a:lnTo>
                    <a:lnTo>
                      <a:pt x="1320" y="10"/>
                    </a:lnTo>
                    <a:lnTo>
                      <a:pt x="1326" y="13"/>
                    </a:lnTo>
                    <a:lnTo>
                      <a:pt x="1333" y="13"/>
                    </a:lnTo>
                    <a:lnTo>
                      <a:pt x="1337" y="15"/>
                    </a:lnTo>
                    <a:lnTo>
                      <a:pt x="1345" y="15"/>
                    </a:lnTo>
                    <a:lnTo>
                      <a:pt x="1351" y="15"/>
                    </a:lnTo>
                    <a:lnTo>
                      <a:pt x="1356" y="17"/>
                    </a:lnTo>
                    <a:lnTo>
                      <a:pt x="1362" y="17"/>
                    </a:lnTo>
                    <a:lnTo>
                      <a:pt x="1369" y="19"/>
                    </a:lnTo>
                    <a:lnTo>
                      <a:pt x="1374" y="19"/>
                    </a:lnTo>
                    <a:lnTo>
                      <a:pt x="1381" y="22"/>
                    </a:lnTo>
                    <a:lnTo>
                      <a:pt x="1387" y="22"/>
                    </a:lnTo>
                    <a:lnTo>
                      <a:pt x="1392" y="24"/>
                    </a:lnTo>
                    <a:lnTo>
                      <a:pt x="1398" y="24"/>
                    </a:lnTo>
                    <a:lnTo>
                      <a:pt x="1406" y="26"/>
                    </a:lnTo>
                    <a:lnTo>
                      <a:pt x="1411" y="26"/>
                    </a:lnTo>
                    <a:lnTo>
                      <a:pt x="1417" y="28"/>
                    </a:lnTo>
                    <a:lnTo>
                      <a:pt x="1424" y="31"/>
                    </a:lnTo>
                    <a:lnTo>
                      <a:pt x="1428" y="31"/>
                    </a:lnTo>
                    <a:lnTo>
                      <a:pt x="1436" y="34"/>
                    </a:lnTo>
                    <a:lnTo>
                      <a:pt x="1442" y="34"/>
                    </a:lnTo>
                    <a:lnTo>
                      <a:pt x="1447" y="36"/>
                    </a:lnTo>
                    <a:lnTo>
                      <a:pt x="1453" y="38"/>
                    </a:lnTo>
                    <a:lnTo>
                      <a:pt x="1459" y="38"/>
                    </a:lnTo>
                    <a:lnTo>
                      <a:pt x="1465" y="40"/>
                    </a:lnTo>
                    <a:lnTo>
                      <a:pt x="1472" y="42"/>
                    </a:lnTo>
                    <a:lnTo>
                      <a:pt x="1476" y="42"/>
                    </a:lnTo>
                    <a:lnTo>
                      <a:pt x="1483" y="44"/>
                    </a:lnTo>
                    <a:lnTo>
                      <a:pt x="1491" y="46"/>
                    </a:lnTo>
                    <a:lnTo>
                      <a:pt x="1495" y="46"/>
                    </a:lnTo>
                    <a:lnTo>
                      <a:pt x="1501" y="49"/>
                    </a:lnTo>
                    <a:lnTo>
                      <a:pt x="1506" y="51"/>
                    </a:lnTo>
                    <a:lnTo>
                      <a:pt x="1512" y="53"/>
                    </a:lnTo>
                    <a:lnTo>
                      <a:pt x="1520" y="55"/>
                    </a:lnTo>
                    <a:lnTo>
                      <a:pt x="1524" y="55"/>
                    </a:lnTo>
                    <a:lnTo>
                      <a:pt x="1531" y="57"/>
                    </a:lnTo>
                    <a:lnTo>
                      <a:pt x="1533" y="61"/>
                    </a:lnTo>
                    <a:lnTo>
                      <a:pt x="1535" y="61"/>
                    </a:lnTo>
                    <a:lnTo>
                      <a:pt x="1540" y="61"/>
                    </a:lnTo>
                    <a:lnTo>
                      <a:pt x="1542" y="63"/>
                    </a:lnTo>
                    <a:lnTo>
                      <a:pt x="1544" y="63"/>
                    </a:lnTo>
                    <a:lnTo>
                      <a:pt x="1550" y="65"/>
                    </a:lnTo>
                    <a:lnTo>
                      <a:pt x="1552" y="65"/>
                    </a:lnTo>
                    <a:lnTo>
                      <a:pt x="1554" y="67"/>
                    </a:lnTo>
                    <a:lnTo>
                      <a:pt x="1556" y="67"/>
                    </a:lnTo>
                    <a:lnTo>
                      <a:pt x="1561" y="67"/>
                    </a:lnTo>
                    <a:lnTo>
                      <a:pt x="1563" y="70"/>
                    </a:lnTo>
                    <a:lnTo>
                      <a:pt x="1565" y="70"/>
                    </a:lnTo>
                    <a:lnTo>
                      <a:pt x="1567" y="72"/>
                    </a:lnTo>
                    <a:lnTo>
                      <a:pt x="1572" y="72"/>
                    </a:lnTo>
                    <a:lnTo>
                      <a:pt x="1575" y="74"/>
                    </a:lnTo>
                    <a:lnTo>
                      <a:pt x="1577" y="74"/>
                    </a:lnTo>
                    <a:lnTo>
                      <a:pt x="1581" y="76"/>
                    </a:lnTo>
                    <a:lnTo>
                      <a:pt x="1583" y="76"/>
                    </a:lnTo>
                    <a:lnTo>
                      <a:pt x="1586" y="78"/>
                    </a:lnTo>
                    <a:lnTo>
                      <a:pt x="1588" y="78"/>
                    </a:lnTo>
                    <a:lnTo>
                      <a:pt x="1592" y="80"/>
                    </a:lnTo>
                    <a:lnTo>
                      <a:pt x="1594" y="80"/>
                    </a:lnTo>
                    <a:lnTo>
                      <a:pt x="1596" y="83"/>
                    </a:lnTo>
                    <a:lnTo>
                      <a:pt x="1599" y="83"/>
                    </a:lnTo>
                    <a:lnTo>
                      <a:pt x="1604" y="85"/>
                    </a:lnTo>
                    <a:lnTo>
                      <a:pt x="1606" y="85"/>
                    </a:lnTo>
                    <a:lnTo>
                      <a:pt x="1609" y="87"/>
                    </a:lnTo>
                    <a:lnTo>
                      <a:pt x="1611" y="87"/>
                    </a:lnTo>
                    <a:lnTo>
                      <a:pt x="1615" y="90"/>
                    </a:lnTo>
                    <a:lnTo>
                      <a:pt x="1617" y="90"/>
                    </a:lnTo>
                    <a:lnTo>
                      <a:pt x="1620" y="92"/>
                    </a:lnTo>
                    <a:lnTo>
                      <a:pt x="1622" y="92"/>
                    </a:lnTo>
                    <a:lnTo>
                      <a:pt x="1626" y="95"/>
                    </a:lnTo>
                    <a:lnTo>
                      <a:pt x="1628" y="95"/>
                    </a:lnTo>
                    <a:lnTo>
                      <a:pt x="1631" y="97"/>
                    </a:lnTo>
                    <a:lnTo>
                      <a:pt x="1634" y="97"/>
                    </a:lnTo>
                    <a:lnTo>
                      <a:pt x="1638" y="99"/>
                    </a:lnTo>
                    <a:lnTo>
                      <a:pt x="1640" y="99"/>
                    </a:lnTo>
                    <a:lnTo>
                      <a:pt x="1642" y="101"/>
                    </a:lnTo>
                    <a:lnTo>
                      <a:pt x="1645" y="101"/>
                    </a:lnTo>
                    <a:lnTo>
                      <a:pt x="1647" y="104"/>
                    </a:lnTo>
                    <a:lnTo>
                      <a:pt x="1651" y="104"/>
                    </a:lnTo>
                    <a:lnTo>
                      <a:pt x="1653" y="106"/>
                    </a:lnTo>
                    <a:lnTo>
                      <a:pt x="1656" y="108"/>
                    </a:lnTo>
                    <a:lnTo>
                      <a:pt x="1658" y="108"/>
                    </a:lnTo>
                    <a:lnTo>
                      <a:pt x="1663" y="110"/>
                    </a:lnTo>
                    <a:lnTo>
                      <a:pt x="1666" y="110"/>
                    </a:lnTo>
                    <a:lnTo>
                      <a:pt x="1668" y="112"/>
                    </a:lnTo>
                    <a:lnTo>
                      <a:pt x="1670" y="112"/>
                    </a:lnTo>
                    <a:lnTo>
                      <a:pt x="1672" y="115"/>
                    </a:lnTo>
                    <a:lnTo>
                      <a:pt x="1676" y="117"/>
                    </a:lnTo>
                    <a:lnTo>
                      <a:pt x="1679" y="117"/>
                    </a:lnTo>
                    <a:lnTo>
                      <a:pt x="1681" y="119"/>
                    </a:lnTo>
                    <a:lnTo>
                      <a:pt x="1683" y="119"/>
                    </a:lnTo>
                    <a:lnTo>
                      <a:pt x="1687" y="122"/>
                    </a:lnTo>
                    <a:lnTo>
                      <a:pt x="1691" y="122"/>
                    </a:lnTo>
                    <a:lnTo>
                      <a:pt x="1693" y="124"/>
                    </a:lnTo>
                    <a:lnTo>
                      <a:pt x="1695" y="126"/>
                    </a:lnTo>
                    <a:lnTo>
                      <a:pt x="1697" y="126"/>
                    </a:lnTo>
                    <a:lnTo>
                      <a:pt x="1700" y="129"/>
                    </a:lnTo>
                    <a:lnTo>
                      <a:pt x="1704" y="131"/>
                    </a:lnTo>
                    <a:lnTo>
                      <a:pt x="1706" y="131"/>
                    </a:lnTo>
                    <a:lnTo>
                      <a:pt x="1708" y="133"/>
                    </a:lnTo>
                    <a:lnTo>
                      <a:pt x="1711" y="133"/>
                    </a:lnTo>
                    <a:lnTo>
                      <a:pt x="1713" y="135"/>
                    </a:lnTo>
                    <a:lnTo>
                      <a:pt x="1717" y="137"/>
                    </a:lnTo>
                    <a:lnTo>
                      <a:pt x="1720" y="137"/>
                    </a:lnTo>
                    <a:lnTo>
                      <a:pt x="1722" y="140"/>
                    </a:lnTo>
                    <a:lnTo>
                      <a:pt x="1725" y="142"/>
                    </a:lnTo>
                    <a:lnTo>
                      <a:pt x="1727" y="142"/>
                    </a:lnTo>
                    <a:lnTo>
                      <a:pt x="1729" y="144"/>
                    </a:lnTo>
                    <a:lnTo>
                      <a:pt x="1733" y="146"/>
                    </a:lnTo>
                    <a:lnTo>
                      <a:pt x="1736" y="146"/>
                    </a:lnTo>
                    <a:lnTo>
                      <a:pt x="1738" y="148"/>
                    </a:lnTo>
                    <a:lnTo>
                      <a:pt x="1740" y="152"/>
                    </a:lnTo>
                    <a:lnTo>
                      <a:pt x="1742" y="152"/>
                    </a:lnTo>
                    <a:lnTo>
                      <a:pt x="1744" y="154"/>
                    </a:lnTo>
                    <a:lnTo>
                      <a:pt x="1750" y="156"/>
                    </a:lnTo>
                    <a:lnTo>
                      <a:pt x="1752" y="156"/>
                    </a:lnTo>
                    <a:lnTo>
                      <a:pt x="1754" y="158"/>
                    </a:lnTo>
                    <a:lnTo>
                      <a:pt x="1756" y="160"/>
                    </a:lnTo>
                    <a:lnTo>
                      <a:pt x="1758" y="160"/>
                    </a:lnTo>
                    <a:lnTo>
                      <a:pt x="1761" y="163"/>
                    </a:lnTo>
                    <a:lnTo>
                      <a:pt x="1763" y="165"/>
                    </a:lnTo>
                    <a:lnTo>
                      <a:pt x="1767" y="165"/>
                    </a:lnTo>
                    <a:lnTo>
                      <a:pt x="1770" y="167"/>
                    </a:lnTo>
                    <a:lnTo>
                      <a:pt x="1772" y="169"/>
                    </a:lnTo>
                    <a:lnTo>
                      <a:pt x="1774" y="169"/>
                    </a:lnTo>
                    <a:lnTo>
                      <a:pt x="1776" y="172"/>
                    </a:lnTo>
                    <a:lnTo>
                      <a:pt x="1779" y="174"/>
                    </a:lnTo>
                    <a:lnTo>
                      <a:pt x="1782" y="176"/>
                    </a:lnTo>
                    <a:lnTo>
                      <a:pt x="1786" y="176"/>
                    </a:lnTo>
                    <a:lnTo>
                      <a:pt x="1788" y="178"/>
                    </a:lnTo>
                    <a:lnTo>
                      <a:pt x="1790" y="181"/>
                    </a:lnTo>
                    <a:lnTo>
                      <a:pt x="1792" y="184"/>
                    </a:lnTo>
                    <a:lnTo>
                      <a:pt x="1795" y="184"/>
                    </a:lnTo>
                    <a:lnTo>
                      <a:pt x="1797" y="186"/>
                    </a:lnTo>
                    <a:lnTo>
                      <a:pt x="1799" y="188"/>
                    </a:lnTo>
                    <a:lnTo>
                      <a:pt x="1801" y="188"/>
                    </a:lnTo>
                    <a:lnTo>
                      <a:pt x="1803" y="190"/>
                    </a:lnTo>
                    <a:lnTo>
                      <a:pt x="1809" y="192"/>
                    </a:lnTo>
                    <a:lnTo>
                      <a:pt x="1811" y="195"/>
                    </a:lnTo>
                    <a:lnTo>
                      <a:pt x="1813" y="195"/>
                    </a:lnTo>
                    <a:lnTo>
                      <a:pt x="1816" y="197"/>
                    </a:lnTo>
                    <a:lnTo>
                      <a:pt x="1818" y="199"/>
                    </a:lnTo>
                    <a:lnTo>
                      <a:pt x="1820" y="201"/>
                    </a:lnTo>
                    <a:lnTo>
                      <a:pt x="1822" y="203"/>
                    </a:lnTo>
                    <a:lnTo>
                      <a:pt x="1824" y="203"/>
                    </a:lnTo>
                    <a:lnTo>
                      <a:pt x="1826" y="205"/>
                    </a:lnTo>
                    <a:lnTo>
                      <a:pt x="1829" y="207"/>
                    </a:lnTo>
                    <a:lnTo>
                      <a:pt x="1831" y="211"/>
                    </a:lnTo>
                    <a:lnTo>
                      <a:pt x="1833" y="213"/>
                    </a:lnTo>
                    <a:lnTo>
                      <a:pt x="1836" y="213"/>
                    </a:lnTo>
                    <a:lnTo>
                      <a:pt x="1841" y="215"/>
                    </a:lnTo>
                    <a:lnTo>
                      <a:pt x="1843" y="217"/>
                    </a:lnTo>
                    <a:lnTo>
                      <a:pt x="1845" y="220"/>
                    </a:lnTo>
                    <a:lnTo>
                      <a:pt x="1847" y="222"/>
                    </a:lnTo>
                    <a:lnTo>
                      <a:pt x="1850" y="222"/>
                    </a:lnTo>
                    <a:lnTo>
                      <a:pt x="1852" y="224"/>
                    </a:lnTo>
                    <a:lnTo>
                      <a:pt x="1854" y="226"/>
                    </a:lnTo>
                    <a:lnTo>
                      <a:pt x="1856" y="228"/>
                    </a:lnTo>
                    <a:lnTo>
                      <a:pt x="1858" y="230"/>
                    </a:lnTo>
                    <a:lnTo>
                      <a:pt x="1860" y="230"/>
                    </a:lnTo>
                    <a:lnTo>
                      <a:pt x="1862" y="233"/>
                    </a:lnTo>
                    <a:lnTo>
                      <a:pt x="1866" y="235"/>
                    </a:lnTo>
                    <a:lnTo>
                      <a:pt x="1868" y="237"/>
                    </a:lnTo>
                    <a:lnTo>
                      <a:pt x="1870" y="239"/>
                    </a:lnTo>
                    <a:lnTo>
                      <a:pt x="1872" y="243"/>
                    </a:lnTo>
                    <a:lnTo>
                      <a:pt x="1875" y="245"/>
                    </a:lnTo>
                    <a:lnTo>
                      <a:pt x="1877" y="245"/>
                    </a:lnTo>
                    <a:lnTo>
                      <a:pt x="1879" y="247"/>
                    </a:lnTo>
                    <a:lnTo>
                      <a:pt x="1881" y="249"/>
                    </a:lnTo>
                    <a:lnTo>
                      <a:pt x="1883" y="251"/>
                    </a:lnTo>
                    <a:lnTo>
                      <a:pt x="1886" y="254"/>
                    </a:lnTo>
                    <a:lnTo>
                      <a:pt x="1888" y="256"/>
                    </a:lnTo>
                    <a:lnTo>
                      <a:pt x="1890" y="258"/>
                    </a:lnTo>
                    <a:lnTo>
                      <a:pt x="1892" y="258"/>
                    </a:lnTo>
                    <a:lnTo>
                      <a:pt x="1896" y="260"/>
                    </a:lnTo>
                    <a:lnTo>
                      <a:pt x="1898" y="262"/>
                    </a:lnTo>
                    <a:lnTo>
                      <a:pt x="1900" y="265"/>
                    </a:lnTo>
                    <a:lnTo>
                      <a:pt x="1902" y="267"/>
                    </a:lnTo>
                    <a:lnTo>
                      <a:pt x="1904" y="269"/>
                    </a:lnTo>
                    <a:lnTo>
                      <a:pt x="1906" y="272"/>
                    </a:lnTo>
                    <a:lnTo>
                      <a:pt x="1908" y="274"/>
                    </a:lnTo>
                    <a:lnTo>
                      <a:pt x="1911" y="276"/>
                    </a:lnTo>
                    <a:lnTo>
                      <a:pt x="1913" y="279"/>
                    </a:lnTo>
                    <a:lnTo>
                      <a:pt x="1915" y="281"/>
                    </a:lnTo>
                    <a:lnTo>
                      <a:pt x="1917" y="281"/>
                    </a:lnTo>
                    <a:lnTo>
                      <a:pt x="1920" y="283"/>
                    </a:lnTo>
                    <a:lnTo>
                      <a:pt x="1923" y="285"/>
                    </a:lnTo>
                    <a:lnTo>
                      <a:pt x="1925" y="287"/>
                    </a:lnTo>
                    <a:lnTo>
                      <a:pt x="1927" y="290"/>
                    </a:lnTo>
                    <a:lnTo>
                      <a:pt x="1929" y="292"/>
                    </a:lnTo>
                    <a:lnTo>
                      <a:pt x="1932" y="294"/>
                    </a:lnTo>
                    <a:lnTo>
                      <a:pt x="1934" y="296"/>
                    </a:lnTo>
                    <a:lnTo>
                      <a:pt x="1936" y="298"/>
                    </a:lnTo>
                    <a:lnTo>
                      <a:pt x="1938" y="302"/>
                    </a:lnTo>
                    <a:lnTo>
                      <a:pt x="1938" y="304"/>
                    </a:lnTo>
                    <a:lnTo>
                      <a:pt x="1940" y="306"/>
                    </a:lnTo>
                    <a:lnTo>
                      <a:pt x="1942" y="308"/>
                    </a:lnTo>
                    <a:lnTo>
                      <a:pt x="1945" y="310"/>
                    </a:lnTo>
                    <a:lnTo>
                      <a:pt x="1947" y="313"/>
                    </a:lnTo>
                    <a:lnTo>
                      <a:pt x="1949" y="315"/>
                    </a:lnTo>
                    <a:lnTo>
                      <a:pt x="1952" y="317"/>
                    </a:lnTo>
                    <a:lnTo>
                      <a:pt x="1955" y="319"/>
                    </a:lnTo>
                    <a:lnTo>
                      <a:pt x="1957" y="322"/>
                    </a:lnTo>
                    <a:lnTo>
                      <a:pt x="1959" y="324"/>
                    </a:lnTo>
                    <a:lnTo>
                      <a:pt x="1961" y="326"/>
                    </a:lnTo>
                    <a:lnTo>
                      <a:pt x="1963" y="328"/>
                    </a:lnTo>
                    <a:lnTo>
                      <a:pt x="1963" y="331"/>
                    </a:lnTo>
                    <a:lnTo>
                      <a:pt x="1966" y="334"/>
                    </a:lnTo>
                    <a:lnTo>
                      <a:pt x="1968" y="336"/>
                    </a:lnTo>
                    <a:lnTo>
                      <a:pt x="1970" y="338"/>
                    </a:lnTo>
                    <a:lnTo>
                      <a:pt x="1972" y="340"/>
                    </a:lnTo>
                    <a:lnTo>
                      <a:pt x="1974" y="342"/>
                    </a:lnTo>
                    <a:lnTo>
                      <a:pt x="1976" y="345"/>
                    </a:lnTo>
                    <a:lnTo>
                      <a:pt x="1979" y="347"/>
                    </a:lnTo>
                    <a:lnTo>
                      <a:pt x="1979" y="349"/>
                    </a:lnTo>
                    <a:lnTo>
                      <a:pt x="1982" y="351"/>
                    </a:lnTo>
                    <a:lnTo>
                      <a:pt x="1982" y="353"/>
                    </a:lnTo>
                    <a:lnTo>
                      <a:pt x="1982" y="356"/>
                    </a:lnTo>
                    <a:lnTo>
                      <a:pt x="1982" y="358"/>
                    </a:lnTo>
                    <a:lnTo>
                      <a:pt x="1979" y="360"/>
                    </a:lnTo>
                    <a:lnTo>
                      <a:pt x="1976" y="360"/>
                    </a:lnTo>
                    <a:lnTo>
                      <a:pt x="1974" y="363"/>
                    </a:lnTo>
                    <a:lnTo>
                      <a:pt x="1972" y="360"/>
                    </a:lnTo>
                    <a:lnTo>
                      <a:pt x="1970" y="360"/>
                    </a:lnTo>
                    <a:lnTo>
                      <a:pt x="1968" y="358"/>
                    </a:lnTo>
                    <a:lnTo>
                      <a:pt x="1966" y="356"/>
                    </a:lnTo>
                    <a:lnTo>
                      <a:pt x="1963" y="353"/>
                    </a:lnTo>
                    <a:lnTo>
                      <a:pt x="1961" y="351"/>
                    </a:lnTo>
                    <a:lnTo>
                      <a:pt x="1961" y="349"/>
                    </a:lnTo>
                    <a:lnTo>
                      <a:pt x="1959" y="347"/>
                    </a:lnTo>
                    <a:lnTo>
                      <a:pt x="1957" y="345"/>
                    </a:lnTo>
                    <a:lnTo>
                      <a:pt x="1955" y="342"/>
                    </a:lnTo>
                    <a:lnTo>
                      <a:pt x="1952" y="340"/>
                    </a:lnTo>
                    <a:lnTo>
                      <a:pt x="1949" y="338"/>
                    </a:lnTo>
                    <a:lnTo>
                      <a:pt x="1947" y="336"/>
                    </a:lnTo>
                    <a:lnTo>
                      <a:pt x="1947" y="334"/>
                    </a:lnTo>
                    <a:lnTo>
                      <a:pt x="1945" y="331"/>
                    </a:lnTo>
                    <a:lnTo>
                      <a:pt x="1942" y="328"/>
                    </a:lnTo>
                    <a:lnTo>
                      <a:pt x="1940" y="326"/>
                    </a:lnTo>
                    <a:lnTo>
                      <a:pt x="1938" y="324"/>
                    </a:lnTo>
                    <a:lnTo>
                      <a:pt x="1936" y="324"/>
                    </a:lnTo>
                    <a:lnTo>
                      <a:pt x="1934" y="322"/>
                    </a:lnTo>
                    <a:lnTo>
                      <a:pt x="1932" y="319"/>
                    </a:lnTo>
                    <a:lnTo>
                      <a:pt x="1929" y="317"/>
                    </a:lnTo>
                    <a:lnTo>
                      <a:pt x="1927" y="315"/>
                    </a:lnTo>
                    <a:lnTo>
                      <a:pt x="1927" y="313"/>
                    </a:lnTo>
                    <a:lnTo>
                      <a:pt x="1925" y="310"/>
                    </a:lnTo>
                    <a:lnTo>
                      <a:pt x="1923" y="308"/>
                    </a:lnTo>
                    <a:lnTo>
                      <a:pt x="1920" y="306"/>
                    </a:lnTo>
                    <a:lnTo>
                      <a:pt x="1917" y="304"/>
                    </a:lnTo>
                    <a:lnTo>
                      <a:pt x="1915" y="302"/>
                    </a:lnTo>
                    <a:lnTo>
                      <a:pt x="1913" y="298"/>
                    </a:lnTo>
                    <a:lnTo>
                      <a:pt x="1911" y="296"/>
                    </a:lnTo>
                    <a:lnTo>
                      <a:pt x="1908" y="294"/>
                    </a:lnTo>
                    <a:lnTo>
                      <a:pt x="1906" y="294"/>
                    </a:lnTo>
                    <a:lnTo>
                      <a:pt x="1904" y="292"/>
                    </a:lnTo>
                    <a:lnTo>
                      <a:pt x="1902" y="290"/>
                    </a:lnTo>
                    <a:lnTo>
                      <a:pt x="1900" y="287"/>
                    </a:lnTo>
                    <a:lnTo>
                      <a:pt x="1898" y="285"/>
                    </a:lnTo>
                    <a:lnTo>
                      <a:pt x="1896" y="283"/>
                    </a:lnTo>
                    <a:lnTo>
                      <a:pt x="1892" y="281"/>
                    </a:lnTo>
                    <a:lnTo>
                      <a:pt x="1890" y="279"/>
                    </a:lnTo>
                    <a:lnTo>
                      <a:pt x="1890" y="276"/>
                    </a:lnTo>
                    <a:lnTo>
                      <a:pt x="1888" y="274"/>
                    </a:lnTo>
                    <a:lnTo>
                      <a:pt x="1886" y="274"/>
                    </a:lnTo>
                    <a:lnTo>
                      <a:pt x="1883" y="272"/>
                    </a:lnTo>
                    <a:lnTo>
                      <a:pt x="1881" y="269"/>
                    </a:lnTo>
                    <a:lnTo>
                      <a:pt x="1879" y="267"/>
                    </a:lnTo>
                    <a:lnTo>
                      <a:pt x="1877" y="265"/>
                    </a:lnTo>
                    <a:lnTo>
                      <a:pt x="1875" y="262"/>
                    </a:lnTo>
                    <a:lnTo>
                      <a:pt x="1872" y="260"/>
                    </a:lnTo>
                    <a:lnTo>
                      <a:pt x="1870" y="260"/>
                    </a:lnTo>
                    <a:lnTo>
                      <a:pt x="1868" y="258"/>
                    </a:lnTo>
                    <a:lnTo>
                      <a:pt x="1866" y="256"/>
                    </a:lnTo>
                    <a:lnTo>
                      <a:pt x="1862" y="254"/>
                    </a:lnTo>
                    <a:lnTo>
                      <a:pt x="1860" y="251"/>
                    </a:lnTo>
                    <a:lnTo>
                      <a:pt x="1858" y="249"/>
                    </a:lnTo>
                    <a:lnTo>
                      <a:pt x="1856" y="249"/>
                    </a:lnTo>
                    <a:lnTo>
                      <a:pt x="1854" y="247"/>
                    </a:lnTo>
                    <a:lnTo>
                      <a:pt x="1852" y="245"/>
                    </a:lnTo>
                    <a:lnTo>
                      <a:pt x="1850" y="243"/>
                    </a:lnTo>
                    <a:lnTo>
                      <a:pt x="1847" y="239"/>
                    </a:lnTo>
                    <a:lnTo>
                      <a:pt x="1845" y="237"/>
                    </a:lnTo>
                    <a:lnTo>
                      <a:pt x="1843" y="237"/>
                    </a:lnTo>
                    <a:lnTo>
                      <a:pt x="1838" y="235"/>
                    </a:lnTo>
                    <a:lnTo>
                      <a:pt x="1836" y="233"/>
                    </a:lnTo>
                    <a:lnTo>
                      <a:pt x="1833" y="230"/>
                    </a:lnTo>
                    <a:lnTo>
                      <a:pt x="1831" y="230"/>
                    </a:lnTo>
                    <a:lnTo>
                      <a:pt x="1829" y="228"/>
                    </a:lnTo>
                    <a:lnTo>
                      <a:pt x="1826" y="226"/>
                    </a:lnTo>
                    <a:lnTo>
                      <a:pt x="1824" y="224"/>
                    </a:lnTo>
                    <a:lnTo>
                      <a:pt x="1822" y="222"/>
                    </a:lnTo>
                    <a:lnTo>
                      <a:pt x="1820" y="222"/>
                    </a:lnTo>
                    <a:lnTo>
                      <a:pt x="1818" y="220"/>
                    </a:lnTo>
                    <a:lnTo>
                      <a:pt x="1816" y="217"/>
                    </a:lnTo>
                    <a:lnTo>
                      <a:pt x="1813" y="215"/>
                    </a:lnTo>
                    <a:lnTo>
                      <a:pt x="1811" y="215"/>
                    </a:lnTo>
                    <a:lnTo>
                      <a:pt x="1809" y="213"/>
                    </a:lnTo>
                    <a:lnTo>
                      <a:pt x="1807" y="211"/>
                    </a:lnTo>
                    <a:lnTo>
                      <a:pt x="1803" y="207"/>
                    </a:lnTo>
                    <a:lnTo>
                      <a:pt x="1801" y="207"/>
                    </a:lnTo>
                    <a:lnTo>
                      <a:pt x="1799" y="205"/>
                    </a:lnTo>
                    <a:lnTo>
                      <a:pt x="1795" y="203"/>
                    </a:lnTo>
                    <a:lnTo>
                      <a:pt x="1792" y="201"/>
                    </a:lnTo>
                    <a:lnTo>
                      <a:pt x="1790" y="201"/>
                    </a:lnTo>
                    <a:lnTo>
                      <a:pt x="1788" y="199"/>
                    </a:lnTo>
                    <a:lnTo>
                      <a:pt x="1786" y="197"/>
                    </a:lnTo>
                    <a:lnTo>
                      <a:pt x="1784" y="195"/>
                    </a:lnTo>
                    <a:lnTo>
                      <a:pt x="1782" y="195"/>
                    </a:lnTo>
                    <a:lnTo>
                      <a:pt x="1779" y="192"/>
                    </a:lnTo>
                    <a:lnTo>
                      <a:pt x="1776" y="190"/>
                    </a:lnTo>
                    <a:lnTo>
                      <a:pt x="1774" y="190"/>
                    </a:lnTo>
                    <a:lnTo>
                      <a:pt x="1772" y="188"/>
                    </a:lnTo>
                    <a:lnTo>
                      <a:pt x="1767" y="186"/>
                    </a:lnTo>
                    <a:lnTo>
                      <a:pt x="1765" y="184"/>
                    </a:lnTo>
                    <a:lnTo>
                      <a:pt x="1763" y="184"/>
                    </a:lnTo>
                    <a:lnTo>
                      <a:pt x="1761" y="181"/>
                    </a:lnTo>
                    <a:lnTo>
                      <a:pt x="1758" y="178"/>
                    </a:lnTo>
                    <a:lnTo>
                      <a:pt x="1756" y="178"/>
                    </a:lnTo>
                    <a:lnTo>
                      <a:pt x="1754" y="176"/>
                    </a:lnTo>
                    <a:lnTo>
                      <a:pt x="1752" y="174"/>
                    </a:lnTo>
                    <a:lnTo>
                      <a:pt x="1746" y="174"/>
                    </a:lnTo>
                    <a:lnTo>
                      <a:pt x="1744" y="172"/>
                    </a:lnTo>
                    <a:lnTo>
                      <a:pt x="1742" y="169"/>
                    </a:lnTo>
                    <a:lnTo>
                      <a:pt x="1740" y="169"/>
                    </a:lnTo>
                    <a:lnTo>
                      <a:pt x="1738" y="167"/>
                    </a:lnTo>
                    <a:lnTo>
                      <a:pt x="1736" y="165"/>
                    </a:lnTo>
                    <a:lnTo>
                      <a:pt x="1733" y="165"/>
                    </a:lnTo>
                    <a:lnTo>
                      <a:pt x="1729" y="163"/>
                    </a:lnTo>
                    <a:lnTo>
                      <a:pt x="1727" y="160"/>
                    </a:lnTo>
                    <a:lnTo>
                      <a:pt x="1725" y="160"/>
                    </a:lnTo>
                    <a:lnTo>
                      <a:pt x="1722" y="158"/>
                    </a:lnTo>
                    <a:lnTo>
                      <a:pt x="1720" y="156"/>
                    </a:lnTo>
                    <a:lnTo>
                      <a:pt x="1717" y="156"/>
                    </a:lnTo>
                    <a:lnTo>
                      <a:pt x="1715" y="154"/>
                    </a:lnTo>
                    <a:lnTo>
                      <a:pt x="1711" y="152"/>
                    </a:lnTo>
                    <a:lnTo>
                      <a:pt x="1708" y="152"/>
                    </a:lnTo>
                    <a:lnTo>
                      <a:pt x="1706" y="148"/>
                    </a:lnTo>
                    <a:lnTo>
                      <a:pt x="1704" y="148"/>
                    </a:lnTo>
                    <a:lnTo>
                      <a:pt x="1702" y="146"/>
                    </a:lnTo>
                    <a:lnTo>
                      <a:pt x="1700" y="144"/>
                    </a:lnTo>
                    <a:lnTo>
                      <a:pt x="1695" y="144"/>
                    </a:lnTo>
                    <a:lnTo>
                      <a:pt x="1693" y="142"/>
                    </a:lnTo>
                    <a:lnTo>
                      <a:pt x="1691" y="142"/>
                    </a:lnTo>
                    <a:lnTo>
                      <a:pt x="1687" y="140"/>
                    </a:lnTo>
                    <a:lnTo>
                      <a:pt x="1685" y="137"/>
                    </a:lnTo>
                    <a:lnTo>
                      <a:pt x="1683" y="137"/>
                    </a:lnTo>
                    <a:lnTo>
                      <a:pt x="1679" y="135"/>
                    </a:lnTo>
                    <a:lnTo>
                      <a:pt x="1676" y="135"/>
                    </a:lnTo>
                    <a:lnTo>
                      <a:pt x="1674" y="133"/>
                    </a:lnTo>
                    <a:lnTo>
                      <a:pt x="1672" y="131"/>
                    </a:lnTo>
                    <a:lnTo>
                      <a:pt x="1670" y="131"/>
                    </a:lnTo>
                    <a:lnTo>
                      <a:pt x="1666" y="129"/>
                    </a:lnTo>
                    <a:lnTo>
                      <a:pt x="1663" y="129"/>
                    </a:lnTo>
                    <a:lnTo>
                      <a:pt x="1660" y="126"/>
                    </a:lnTo>
                    <a:lnTo>
                      <a:pt x="1658" y="126"/>
                    </a:lnTo>
                    <a:lnTo>
                      <a:pt x="1656" y="124"/>
                    </a:lnTo>
                    <a:lnTo>
                      <a:pt x="1651" y="122"/>
                    </a:lnTo>
                    <a:lnTo>
                      <a:pt x="1649" y="122"/>
                    </a:lnTo>
                    <a:lnTo>
                      <a:pt x="1647" y="119"/>
                    </a:lnTo>
                    <a:lnTo>
                      <a:pt x="1645" y="119"/>
                    </a:lnTo>
                    <a:lnTo>
                      <a:pt x="1642" y="117"/>
                    </a:lnTo>
                    <a:lnTo>
                      <a:pt x="1638" y="117"/>
                    </a:lnTo>
                    <a:lnTo>
                      <a:pt x="1636" y="115"/>
                    </a:lnTo>
                    <a:lnTo>
                      <a:pt x="1634" y="115"/>
                    </a:lnTo>
                    <a:lnTo>
                      <a:pt x="1631" y="112"/>
                    </a:lnTo>
                    <a:lnTo>
                      <a:pt x="1628" y="112"/>
                    </a:lnTo>
                    <a:lnTo>
                      <a:pt x="1624" y="110"/>
                    </a:lnTo>
                    <a:lnTo>
                      <a:pt x="1622" y="110"/>
                    </a:lnTo>
                    <a:lnTo>
                      <a:pt x="1620" y="108"/>
                    </a:lnTo>
                    <a:lnTo>
                      <a:pt x="1617" y="108"/>
                    </a:lnTo>
                    <a:lnTo>
                      <a:pt x="1613" y="106"/>
                    </a:lnTo>
                    <a:lnTo>
                      <a:pt x="1611" y="106"/>
                    </a:lnTo>
                    <a:lnTo>
                      <a:pt x="1609" y="104"/>
                    </a:lnTo>
                    <a:lnTo>
                      <a:pt x="1606" y="104"/>
                    </a:lnTo>
                    <a:lnTo>
                      <a:pt x="1604" y="101"/>
                    </a:lnTo>
                    <a:lnTo>
                      <a:pt x="1599" y="101"/>
                    </a:lnTo>
                    <a:lnTo>
                      <a:pt x="1596" y="99"/>
                    </a:lnTo>
                    <a:lnTo>
                      <a:pt x="1594" y="99"/>
                    </a:lnTo>
                    <a:lnTo>
                      <a:pt x="1592" y="97"/>
                    </a:lnTo>
                    <a:lnTo>
                      <a:pt x="1588" y="97"/>
                    </a:lnTo>
                    <a:lnTo>
                      <a:pt x="1586" y="95"/>
                    </a:lnTo>
                    <a:lnTo>
                      <a:pt x="1583" y="95"/>
                    </a:lnTo>
                    <a:lnTo>
                      <a:pt x="1581" y="92"/>
                    </a:lnTo>
                    <a:lnTo>
                      <a:pt x="1577" y="92"/>
                    </a:lnTo>
                    <a:lnTo>
                      <a:pt x="1575" y="90"/>
                    </a:lnTo>
                    <a:lnTo>
                      <a:pt x="1572" y="90"/>
                    </a:lnTo>
                    <a:lnTo>
                      <a:pt x="1569" y="87"/>
                    </a:lnTo>
                    <a:lnTo>
                      <a:pt x="1565" y="87"/>
                    </a:lnTo>
                    <a:lnTo>
                      <a:pt x="1563" y="85"/>
                    </a:lnTo>
                    <a:lnTo>
                      <a:pt x="1561" y="85"/>
                    </a:lnTo>
                    <a:lnTo>
                      <a:pt x="1558" y="85"/>
                    </a:lnTo>
                    <a:lnTo>
                      <a:pt x="1554" y="83"/>
                    </a:lnTo>
                    <a:lnTo>
                      <a:pt x="1552" y="83"/>
                    </a:lnTo>
                    <a:lnTo>
                      <a:pt x="1550" y="80"/>
                    </a:lnTo>
                    <a:lnTo>
                      <a:pt x="1547" y="80"/>
                    </a:lnTo>
                    <a:lnTo>
                      <a:pt x="1542" y="78"/>
                    </a:lnTo>
                    <a:lnTo>
                      <a:pt x="1540" y="78"/>
                    </a:lnTo>
                    <a:lnTo>
                      <a:pt x="1537" y="78"/>
                    </a:lnTo>
                    <a:lnTo>
                      <a:pt x="1533" y="76"/>
                    </a:lnTo>
                    <a:lnTo>
                      <a:pt x="1531" y="76"/>
                    </a:lnTo>
                    <a:lnTo>
                      <a:pt x="1529" y="74"/>
                    </a:lnTo>
                    <a:lnTo>
                      <a:pt x="1526" y="74"/>
                    </a:lnTo>
                    <a:lnTo>
                      <a:pt x="1520" y="72"/>
                    </a:lnTo>
                    <a:lnTo>
                      <a:pt x="1515" y="70"/>
                    </a:lnTo>
                    <a:lnTo>
                      <a:pt x="1508" y="70"/>
                    </a:lnTo>
                    <a:lnTo>
                      <a:pt x="1501" y="67"/>
                    </a:lnTo>
                    <a:lnTo>
                      <a:pt x="1497" y="65"/>
                    </a:lnTo>
                    <a:lnTo>
                      <a:pt x="1491" y="63"/>
                    </a:lnTo>
                    <a:lnTo>
                      <a:pt x="1485" y="63"/>
                    </a:lnTo>
                    <a:lnTo>
                      <a:pt x="1478" y="61"/>
                    </a:lnTo>
                    <a:lnTo>
                      <a:pt x="1474" y="57"/>
                    </a:lnTo>
                    <a:lnTo>
                      <a:pt x="1467" y="55"/>
                    </a:lnTo>
                    <a:lnTo>
                      <a:pt x="1461" y="55"/>
                    </a:lnTo>
                    <a:lnTo>
                      <a:pt x="1455" y="53"/>
                    </a:lnTo>
                    <a:lnTo>
                      <a:pt x="1449" y="51"/>
                    </a:lnTo>
                    <a:lnTo>
                      <a:pt x="1445" y="51"/>
                    </a:lnTo>
                    <a:lnTo>
                      <a:pt x="1438" y="49"/>
                    </a:lnTo>
                    <a:lnTo>
                      <a:pt x="1431" y="49"/>
                    </a:lnTo>
                    <a:lnTo>
                      <a:pt x="1426" y="46"/>
                    </a:lnTo>
                    <a:lnTo>
                      <a:pt x="1419" y="44"/>
                    </a:lnTo>
                    <a:lnTo>
                      <a:pt x="1415" y="44"/>
                    </a:lnTo>
                    <a:lnTo>
                      <a:pt x="1408" y="42"/>
                    </a:lnTo>
                    <a:lnTo>
                      <a:pt x="1402" y="42"/>
                    </a:lnTo>
                    <a:lnTo>
                      <a:pt x="1396" y="40"/>
                    </a:lnTo>
                    <a:lnTo>
                      <a:pt x="1390" y="40"/>
                    </a:lnTo>
                    <a:lnTo>
                      <a:pt x="1383" y="38"/>
                    </a:lnTo>
                    <a:lnTo>
                      <a:pt x="1379" y="38"/>
                    </a:lnTo>
                    <a:lnTo>
                      <a:pt x="1372" y="36"/>
                    </a:lnTo>
                    <a:lnTo>
                      <a:pt x="1365" y="36"/>
                    </a:lnTo>
                    <a:lnTo>
                      <a:pt x="1360" y="34"/>
                    </a:lnTo>
                    <a:lnTo>
                      <a:pt x="1353" y="34"/>
                    </a:lnTo>
                    <a:lnTo>
                      <a:pt x="1347" y="31"/>
                    </a:lnTo>
                    <a:lnTo>
                      <a:pt x="1342" y="31"/>
                    </a:lnTo>
                    <a:lnTo>
                      <a:pt x="1335" y="28"/>
                    </a:lnTo>
                    <a:lnTo>
                      <a:pt x="1331" y="28"/>
                    </a:lnTo>
                    <a:lnTo>
                      <a:pt x="1324" y="28"/>
                    </a:lnTo>
                    <a:lnTo>
                      <a:pt x="1317" y="26"/>
                    </a:lnTo>
                    <a:lnTo>
                      <a:pt x="1312" y="26"/>
                    </a:lnTo>
                    <a:lnTo>
                      <a:pt x="1306" y="26"/>
                    </a:lnTo>
                    <a:lnTo>
                      <a:pt x="1299" y="24"/>
                    </a:lnTo>
                    <a:lnTo>
                      <a:pt x="1295" y="24"/>
                    </a:lnTo>
                    <a:lnTo>
                      <a:pt x="1288" y="24"/>
                    </a:lnTo>
                    <a:lnTo>
                      <a:pt x="1280" y="22"/>
                    </a:lnTo>
                    <a:lnTo>
                      <a:pt x="1276" y="22"/>
                    </a:lnTo>
                    <a:lnTo>
                      <a:pt x="1269" y="22"/>
                    </a:lnTo>
                    <a:lnTo>
                      <a:pt x="1263" y="22"/>
                    </a:lnTo>
                    <a:lnTo>
                      <a:pt x="1258" y="19"/>
                    </a:lnTo>
                    <a:lnTo>
                      <a:pt x="1251" y="19"/>
                    </a:lnTo>
                    <a:lnTo>
                      <a:pt x="1244" y="19"/>
                    </a:lnTo>
                    <a:lnTo>
                      <a:pt x="1240" y="19"/>
                    </a:lnTo>
                    <a:lnTo>
                      <a:pt x="1233" y="17"/>
                    </a:lnTo>
                    <a:lnTo>
                      <a:pt x="1226" y="17"/>
                    </a:lnTo>
                    <a:lnTo>
                      <a:pt x="1221" y="17"/>
                    </a:lnTo>
                    <a:lnTo>
                      <a:pt x="1215" y="17"/>
                    </a:lnTo>
                    <a:lnTo>
                      <a:pt x="1208" y="17"/>
                    </a:lnTo>
                    <a:lnTo>
                      <a:pt x="1204" y="17"/>
                    </a:lnTo>
                    <a:lnTo>
                      <a:pt x="1196" y="17"/>
                    </a:lnTo>
                    <a:lnTo>
                      <a:pt x="1189" y="15"/>
                    </a:lnTo>
                    <a:lnTo>
                      <a:pt x="1185" y="15"/>
                    </a:lnTo>
                    <a:lnTo>
                      <a:pt x="1178" y="15"/>
                    </a:lnTo>
                    <a:lnTo>
                      <a:pt x="1172" y="15"/>
                    </a:lnTo>
                    <a:lnTo>
                      <a:pt x="1166" y="15"/>
                    </a:lnTo>
                    <a:lnTo>
                      <a:pt x="1160" y="15"/>
                    </a:lnTo>
                    <a:lnTo>
                      <a:pt x="1153" y="15"/>
                    </a:lnTo>
                    <a:lnTo>
                      <a:pt x="1149" y="15"/>
                    </a:lnTo>
                    <a:lnTo>
                      <a:pt x="1142" y="15"/>
                    </a:lnTo>
                    <a:lnTo>
                      <a:pt x="1135" y="15"/>
                    </a:lnTo>
                    <a:lnTo>
                      <a:pt x="1130" y="15"/>
                    </a:lnTo>
                    <a:lnTo>
                      <a:pt x="1124" y="15"/>
                    </a:lnTo>
                    <a:lnTo>
                      <a:pt x="1117" y="15"/>
                    </a:lnTo>
                    <a:lnTo>
                      <a:pt x="1113" y="15"/>
                    </a:lnTo>
                    <a:lnTo>
                      <a:pt x="1105" y="15"/>
                    </a:lnTo>
                    <a:lnTo>
                      <a:pt x="1098" y="15"/>
                    </a:lnTo>
                    <a:lnTo>
                      <a:pt x="1094" y="15"/>
                    </a:lnTo>
                    <a:lnTo>
                      <a:pt x="1087" y="15"/>
                    </a:lnTo>
                    <a:lnTo>
                      <a:pt x="1080" y="15"/>
                    </a:lnTo>
                    <a:lnTo>
                      <a:pt x="1076" y="17"/>
                    </a:lnTo>
                    <a:lnTo>
                      <a:pt x="1069" y="17"/>
                    </a:lnTo>
                    <a:lnTo>
                      <a:pt x="1065" y="17"/>
                    </a:lnTo>
                    <a:lnTo>
                      <a:pt x="1058" y="17"/>
                    </a:lnTo>
                    <a:lnTo>
                      <a:pt x="1050" y="17"/>
                    </a:lnTo>
                    <a:lnTo>
                      <a:pt x="1046" y="17"/>
                    </a:lnTo>
                    <a:lnTo>
                      <a:pt x="1040" y="19"/>
                    </a:lnTo>
                    <a:lnTo>
                      <a:pt x="1035" y="19"/>
                    </a:lnTo>
                    <a:lnTo>
                      <a:pt x="1028" y="19"/>
                    </a:lnTo>
                    <a:lnTo>
                      <a:pt x="1021" y="19"/>
                    </a:lnTo>
                    <a:lnTo>
                      <a:pt x="1016" y="19"/>
                    </a:lnTo>
                    <a:lnTo>
                      <a:pt x="1010" y="22"/>
                    </a:lnTo>
                    <a:lnTo>
                      <a:pt x="1006" y="22"/>
                    </a:lnTo>
                    <a:lnTo>
                      <a:pt x="999" y="22"/>
                    </a:lnTo>
                    <a:lnTo>
                      <a:pt x="991" y="22"/>
                    </a:lnTo>
                    <a:lnTo>
                      <a:pt x="987" y="24"/>
                    </a:lnTo>
                    <a:lnTo>
                      <a:pt x="980" y="24"/>
                    </a:lnTo>
                    <a:lnTo>
                      <a:pt x="976" y="24"/>
                    </a:lnTo>
                    <a:lnTo>
                      <a:pt x="969" y="26"/>
                    </a:lnTo>
                    <a:lnTo>
                      <a:pt x="962" y="26"/>
                    </a:lnTo>
                    <a:lnTo>
                      <a:pt x="957" y="26"/>
                    </a:lnTo>
                    <a:lnTo>
                      <a:pt x="951" y="28"/>
                    </a:lnTo>
                    <a:lnTo>
                      <a:pt x="946" y="28"/>
                    </a:lnTo>
                    <a:lnTo>
                      <a:pt x="940" y="31"/>
                    </a:lnTo>
                    <a:lnTo>
                      <a:pt x="934" y="31"/>
                    </a:lnTo>
                    <a:lnTo>
                      <a:pt x="928" y="31"/>
                    </a:lnTo>
                    <a:lnTo>
                      <a:pt x="923" y="34"/>
                    </a:lnTo>
                    <a:lnTo>
                      <a:pt x="917" y="34"/>
                    </a:lnTo>
                    <a:lnTo>
                      <a:pt x="912" y="36"/>
                    </a:lnTo>
                    <a:lnTo>
                      <a:pt x="905" y="36"/>
                    </a:lnTo>
                    <a:lnTo>
                      <a:pt x="900" y="38"/>
                    </a:lnTo>
                    <a:lnTo>
                      <a:pt x="894" y="38"/>
                    </a:lnTo>
                    <a:lnTo>
                      <a:pt x="890" y="40"/>
                    </a:lnTo>
                    <a:lnTo>
                      <a:pt x="883" y="40"/>
                    </a:lnTo>
                    <a:lnTo>
                      <a:pt x="877" y="42"/>
                    </a:lnTo>
                    <a:lnTo>
                      <a:pt x="871" y="42"/>
                    </a:lnTo>
                    <a:lnTo>
                      <a:pt x="866" y="44"/>
                    </a:lnTo>
                    <a:lnTo>
                      <a:pt x="860" y="44"/>
                    </a:lnTo>
                    <a:lnTo>
                      <a:pt x="856" y="46"/>
                    </a:lnTo>
                    <a:lnTo>
                      <a:pt x="848" y="46"/>
                    </a:lnTo>
                    <a:lnTo>
                      <a:pt x="843" y="49"/>
                    </a:lnTo>
                    <a:lnTo>
                      <a:pt x="839" y="49"/>
                    </a:lnTo>
                    <a:lnTo>
                      <a:pt x="832" y="51"/>
                    </a:lnTo>
                    <a:lnTo>
                      <a:pt x="828" y="53"/>
                    </a:lnTo>
                    <a:lnTo>
                      <a:pt x="822" y="53"/>
                    </a:lnTo>
                    <a:lnTo>
                      <a:pt x="816" y="55"/>
                    </a:lnTo>
                    <a:lnTo>
                      <a:pt x="810" y="57"/>
                    </a:lnTo>
                    <a:lnTo>
                      <a:pt x="805" y="57"/>
                    </a:lnTo>
                    <a:lnTo>
                      <a:pt x="801" y="61"/>
                    </a:lnTo>
                    <a:lnTo>
                      <a:pt x="794" y="63"/>
                    </a:lnTo>
                    <a:lnTo>
                      <a:pt x="789" y="63"/>
                    </a:lnTo>
                    <a:lnTo>
                      <a:pt x="784" y="65"/>
                    </a:lnTo>
                    <a:lnTo>
                      <a:pt x="778" y="67"/>
                    </a:lnTo>
                    <a:lnTo>
                      <a:pt x="773" y="67"/>
                    </a:lnTo>
                    <a:lnTo>
                      <a:pt x="769" y="70"/>
                    </a:lnTo>
                    <a:lnTo>
                      <a:pt x="761" y="72"/>
                    </a:lnTo>
                    <a:lnTo>
                      <a:pt x="757" y="74"/>
                    </a:lnTo>
                    <a:lnTo>
                      <a:pt x="753" y="74"/>
                    </a:lnTo>
                    <a:lnTo>
                      <a:pt x="746" y="76"/>
                    </a:lnTo>
                    <a:lnTo>
                      <a:pt x="742" y="78"/>
                    </a:lnTo>
                    <a:lnTo>
                      <a:pt x="737" y="80"/>
                    </a:lnTo>
                    <a:lnTo>
                      <a:pt x="732" y="83"/>
                    </a:lnTo>
                    <a:lnTo>
                      <a:pt x="725" y="83"/>
                    </a:lnTo>
                    <a:lnTo>
                      <a:pt x="721" y="85"/>
                    </a:lnTo>
                    <a:lnTo>
                      <a:pt x="716" y="87"/>
                    </a:lnTo>
                    <a:lnTo>
                      <a:pt x="712" y="90"/>
                    </a:lnTo>
                    <a:lnTo>
                      <a:pt x="706" y="92"/>
                    </a:lnTo>
                    <a:lnTo>
                      <a:pt x="700" y="95"/>
                    </a:lnTo>
                    <a:lnTo>
                      <a:pt x="696" y="97"/>
                    </a:lnTo>
                    <a:lnTo>
                      <a:pt x="691" y="99"/>
                    </a:lnTo>
                    <a:lnTo>
                      <a:pt x="687" y="99"/>
                    </a:lnTo>
                    <a:lnTo>
                      <a:pt x="680" y="101"/>
                    </a:lnTo>
                    <a:lnTo>
                      <a:pt x="678" y="104"/>
                    </a:lnTo>
                    <a:lnTo>
                      <a:pt x="675" y="104"/>
                    </a:lnTo>
                    <a:lnTo>
                      <a:pt x="673" y="106"/>
                    </a:lnTo>
                    <a:lnTo>
                      <a:pt x="671" y="106"/>
                    </a:lnTo>
                    <a:lnTo>
                      <a:pt x="668" y="108"/>
                    </a:lnTo>
                    <a:lnTo>
                      <a:pt x="666" y="108"/>
                    </a:lnTo>
                    <a:lnTo>
                      <a:pt x="664" y="110"/>
                    </a:lnTo>
                    <a:lnTo>
                      <a:pt x="662" y="110"/>
                    </a:lnTo>
                    <a:lnTo>
                      <a:pt x="660" y="112"/>
                    </a:lnTo>
                    <a:lnTo>
                      <a:pt x="657" y="112"/>
                    </a:lnTo>
                    <a:lnTo>
                      <a:pt x="655" y="115"/>
                    </a:lnTo>
                    <a:lnTo>
                      <a:pt x="653" y="115"/>
                    </a:lnTo>
                    <a:lnTo>
                      <a:pt x="651" y="117"/>
                    </a:lnTo>
                    <a:lnTo>
                      <a:pt x="645" y="117"/>
                    </a:lnTo>
                    <a:lnTo>
                      <a:pt x="643" y="119"/>
                    </a:lnTo>
                    <a:lnTo>
                      <a:pt x="641" y="119"/>
                    </a:lnTo>
                    <a:lnTo>
                      <a:pt x="639" y="122"/>
                    </a:lnTo>
                    <a:lnTo>
                      <a:pt x="636" y="122"/>
                    </a:lnTo>
                    <a:lnTo>
                      <a:pt x="634" y="124"/>
                    </a:lnTo>
                    <a:lnTo>
                      <a:pt x="632" y="124"/>
                    </a:lnTo>
                    <a:lnTo>
                      <a:pt x="630" y="126"/>
                    </a:lnTo>
                    <a:lnTo>
                      <a:pt x="628" y="126"/>
                    </a:lnTo>
                    <a:lnTo>
                      <a:pt x="626" y="129"/>
                    </a:lnTo>
                    <a:lnTo>
                      <a:pt x="623" y="129"/>
                    </a:lnTo>
                    <a:lnTo>
                      <a:pt x="621" y="131"/>
                    </a:lnTo>
                    <a:lnTo>
                      <a:pt x="619" y="131"/>
                    </a:lnTo>
                    <a:lnTo>
                      <a:pt x="616" y="133"/>
                    </a:lnTo>
                    <a:lnTo>
                      <a:pt x="613" y="133"/>
                    </a:lnTo>
                    <a:lnTo>
                      <a:pt x="612" y="135"/>
                    </a:lnTo>
                    <a:lnTo>
                      <a:pt x="609" y="137"/>
                    </a:lnTo>
                    <a:lnTo>
                      <a:pt x="607" y="137"/>
                    </a:lnTo>
                    <a:lnTo>
                      <a:pt x="605" y="140"/>
                    </a:lnTo>
                    <a:lnTo>
                      <a:pt x="603" y="140"/>
                    </a:lnTo>
                    <a:lnTo>
                      <a:pt x="601" y="142"/>
                    </a:lnTo>
                    <a:lnTo>
                      <a:pt x="598" y="142"/>
                    </a:lnTo>
                    <a:lnTo>
                      <a:pt x="596" y="144"/>
                    </a:lnTo>
                    <a:lnTo>
                      <a:pt x="594" y="144"/>
                    </a:lnTo>
                    <a:lnTo>
                      <a:pt x="592" y="146"/>
                    </a:lnTo>
                    <a:lnTo>
                      <a:pt x="590" y="146"/>
                    </a:lnTo>
                    <a:lnTo>
                      <a:pt x="586" y="148"/>
                    </a:lnTo>
                    <a:lnTo>
                      <a:pt x="584" y="152"/>
                    </a:lnTo>
                    <a:lnTo>
                      <a:pt x="582" y="152"/>
                    </a:lnTo>
                    <a:lnTo>
                      <a:pt x="580" y="154"/>
                    </a:lnTo>
                    <a:lnTo>
                      <a:pt x="575" y="156"/>
                    </a:lnTo>
                    <a:lnTo>
                      <a:pt x="571" y="158"/>
                    </a:lnTo>
                    <a:lnTo>
                      <a:pt x="569" y="160"/>
                    </a:lnTo>
                    <a:lnTo>
                      <a:pt x="564" y="163"/>
                    </a:lnTo>
                    <a:lnTo>
                      <a:pt x="559" y="165"/>
                    </a:lnTo>
                    <a:lnTo>
                      <a:pt x="557" y="167"/>
                    </a:lnTo>
                    <a:lnTo>
                      <a:pt x="552" y="169"/>
                    </a:lnTo>
                    <a:lnTo>
                      <a:pt x="550" y="172"/>
                    </a:lnTo>
                    <a:lnTo>
                      <a:pt x="546" y="174"/>
                    </a:lnTo>
                    <a:lnTo>
                      <a:pt x="541" y="176"/>
                    </a:lnTo>
                    <a:lnTo>
                      <a:pt x="539" y="178"/>
                    </a:lnTo>
                    <a:lnTo>
                      <a:pt x="535" y="184"/>
                    </a:lnTo>
                    <a:lnTo>
                      <a:pt x="529" y="186"/>
                    </a:lnTo>
                    <a:lnTo>
                      <a:pt x="527" y="188"/>
                    </a:lnTo>
                    <a:lnTo>
                      <a:pt x="523" y="190"/>
                    </a:lnTo>
                    <a:lnTo>
                      <a:pt x="521" y="192"/>
                    </a:lnTo>
                    <a:lnTo>
                      <a:pt x="516" y="195"/>
                    </a:lnTo>
                    <a:lnTo>
                      <a:pt x="514" y="197"/>
                    </a:lnTo>
                    <a:lnTo>
                      <a:pt x="510" y="199"/>
                    </a:lnTo>
                    <a:lnTo>
                      <a:pt x="505" y="201"/>
                    </a:lnTo>
                    <a:lnTo>
                      <a:pt x="503" y="203"/>
                    </a:lnTo>
                    <a:lnTo>
                      <a:pt x="497" y="205"/>
                    </a:lnTo>
                    <a:lnTo>
                      <a:pt x="495" y="211"/>
                    </a:lnTo>
                    <a:lnTo>
                      <a:pt x="491" y="213"/>
                    </a:lnTo>
                    <a:lnTo>
                      <a:pt x="489" y="215"/>
                    </a:lnTo>
                    <a:lnTo>
                      <a:pt x="485" y="217"/>
                    </a:lnTo>
                    <a:lnTo>
                      <a:pt x="480" y="220"/>
                    </a:lnTo>
                    <a:lnTo>
                      <a:pt x="478" y="222"/>
                    </a:lnTo>
                    <a:lnTo>
                      <a:pt x="473" y="224"/>
                    </a:lnTo>
                    <a:lnTo>
                      <a:pt x="470" y="228"/>
                    </a:lnTo>
                    <a:lnTo>
                      <a:pt x="466" y="230"/>
                    </a:lnTo>
                    <a:lnTo>
                      <a:pt x="464" y="233"/>
                    </a:lnTo>
                    <a:lnTo>
                      <a:pt x="459" y="235"/>
                    </a:lnTo>
                    <a:lnTo>
                      <a:pt x="457" y="237"/>
                    </a:lnTo>
                    <a:lnTo>
                      <a:pt x="453" y="243"/>
                    </a:lnTo>
                    <a:lnTo>
                      <a:pt x="451" y="245"/>
                    </a:lnTo>
                    <a:lnTo>
                      <a:pt x="446" y="247"/>
                    </a:lnTo>
                    <a:lnTo>
                      <a:pt x="443" y="249"/>
                    </a:lnTo>
                    <a:lnTo>
                      <a:pt x="438" y="251"/>
                    </a:lnTo>
                    <a:lnTo>
                      <a:pt x="436" y="256"/>
                    </a:lnTo>
                    <a:lnTo>
                      <a:pt x="432" y="258"/>
                    </a:lnTo>
                    <a:lnTo>
                      <a:pt x="430" y="260"/>
                    </a:lnTo>
                    <a:lnTo>
                      <a:pt x="425" y="262"/>
                    </a:lnTo>
                    <a:lnTo>
                      <a:pt x="423" y="265"/>
                    </a:lnTo>
                    <a:lnTo>
                      <a:pt x="421" y="269"/>
                    </a:lnTo>
                    <a:lnTo>
                      <a:pt x="416" y="272"/>
                    </a:lnTo>
                    <a:lnTo>
                      <a:pt x="413" y="274"/>
                    </a:lnTo>
                    <a:lnTo>
                      <a:pt x="409" y="276"/>
                    </a:lnTo>
                    <a:lnTo>
                      <a:pt x="407" y="281"/>
                    </a:lnTo>
                    <a:lnTo>
                      <a:pt x="402" y="283"/>
                    </a:lnTo>
                    <a:lnTo>
                      <a:pt x="400" y="285"/>
                    </a:lnTo>
                    <a:lnTo>
                      <a:pt x="396" y="287"/>
                    </a:lnTo>
                    <a:lnTo>
                      <a:pt x="393" y="292"/>
                    </a:lnTo>
                    <a:lnTo>
                      <a:pt x="391" y="294"/>
                    </a:lnTo>
                    <a:lnTo>
                      <a:pt x="387" y="296"/>
                    </a:lnTo>
                    <a:lnTo>
                      <a:pt x="384" y="302"/>
                    </a:lnTo>
                    <a:lnTo>
                      <a:pt x="379" y="304"/>
                    </a:lnTo>
                    <a:lnTo>
                      <a:pt x="377" y="306"/>
                    </a:lnTo>
                    <a:lnTo>
                      <a:pt x="375" y="310"/>
                    </a:lnTo>
                    <a:lnTo>
                      <a:pt x="371" y="313"/>
                    </a:lnTo>
                    <a:lnTo>
                      <a:pt x="368" y="315"/>
                    </a:lnTo>
                    <a:lnTo>
                      <a:pt x="364" y="317"/>
                    </a:lnTo>
                    <a:lnTo>
                      <a:pt x="362" y="322"/>
                    </a:lnTo>
                    <a:lnTo>
                      <a:pt x="360" y="324"/>
                    </a:lnTo>
                    <a:lnTo>
                      <a:pt x="354" y="326"/>
                    </a:lnTo>
                    <a:lnTo>
                      <a:pt x="352" y="331"/>
                    </a:lnTo>
                    <a:lnTo>
                      <a:pt x="350" y="334"/>
                    </a:lnTo>
                    <a:lnTo>
                      <a:pt x="346" y="336"/>
                    </a:lnTo>
                    <a:lnTo>
                      <a:pt x="343" y="340"/>
                    </a:lnTo>
                    <a:lnTo>
                      <a:pt x="341" y="342"/>
                    </a:lnTo>
                    <a:lnTo>
                      <a:pt x="337" y="347"/>
                    </a:lnTo>
                    <a:lnTo>
                      <a:pt x="335" y="349"/>
                    </a:lnTo>
                    <a:lnTo>
                      <a:pt x="332" y="351"/>
                    </a:lnTo>
                    <a:lnTo>
                      <a:pt x="327" y="356"/>
                    </a:lnTo>
                    <a:lnTo>
                      <a:pt x="325" y="358"/>
                    </a:lnTo>
                    <a:lnTo>
                      <a:pt x="322" y="360"/>
                    </a:lnTo>
                    <a:lnTo>
                      <a:pt x="318" y="365"/>
                    </a:lnTo>
                    <a:lnTo>
                      <a:pt x="316" y="367"/>
                    </a:lnTo>
                    <a:lnTo>
                      <a:pt x="314" y="372"/>
                    </a:lnTo>
                    <a:lnTo>
                      <a:pt x="312" y="374"/>
                    </a:lnTo>
                    <a:lnTo>
                      <a:pt x="307" y="376"/>
                    </a:lnTo>
                    <a:lnTo>
                      <a:pt x="305" y="380"/>
                    </a:lnTo>
                    <a:lnTo>
                      <a:pt x="303" y="383"/>
                    </a:lnTo>
                    <a:lnTo>
                      <a:pt x="297" y="387"/>
                    </a:lnTo>
                    <a:lnTo>
                      <a:pt x="295" y="389"/>
                    </a:lnTo>
                    <a:lnTo>
                      <a:pt x="293" y="393"/>
                    </a:lnTo>
                    <a:lnTo>
                      <a:pt x="291" y="397"/>
                    </a:lnTo>
                    <a:lnTo>
                      <a:pt x="286" y="399"/>
                    </a:lnTo>
                    <a:lnTo>
                      <a:pt x="284" y="404"/>
                    </a:lnTo>
                    <a:lnTo>
                      <a:pt x="282" y="406"/>
                    </a:lnTo>
                    <a:lnTo>
                      <a:pt x="280" y="410"/>
                    </a:lnTo>
                    <a:lnTo>
                      <a:pt x="277" y="412"/>
                    </a:lnTo>
                    <a:lnTo>
                      <a:pt x="273" y="415"/>
                    </a:lnTo>
                    <a:lnTo>
                      <a:pt x="271" y="419"/>
                    </a:lnTo>
                    <a:lnTo>
                      <a:pt x="268" y="422"/>
                    </a:lnTo>
                    <a:lnTo>
                      <a:pt x="266" y="426"/>
                    </a:lnTo>
                    <a:lnTo>
                      <a:pt x="263" y="429"/>
                    </a:lnTo>
                    <a:lnTo>
                      <a:pt x="259" y="433"/>
                    </a:lnTo>
                    <a:lnTo>
                      <a:pt x="257" y="435"/>
                    </a:lnTo>
                    <a:lnTo>
                      <a:pt x="255" y="440"/>
                    </a:lnTo>
                    <a:lnTo>
                      <a:pt x="252" y="442"/>
                    </a:lnTo>
                    <a:lnTo>
                      <a:pt x="250" y="446"/>
                    </a:lnTo>
                    <a:lnTo>
                      <a:pt x="246" y="448"/>
                    </a:lnTo>
                    <a:lnTo>
                      <a:pt x="244" y="454"/>
                    </a:lnTo>
                    <a:lnTo>
                      <a:pt x="242" y="456"/>
                    </a:lnTo>
                    <a:lnTo>
                      <a:pt x="238" y="460"/>
                    </a:lnTo>
                    <a:lnTo>
                      <a:pt x="236" y="463"/>
                    </a:lnTo>
                    <a:lnTo>
                      <a:pt x="234" y="467"/>
                    </a:lnTo>
                    <a:lnTo>
                      <a:pt x="232" y="469"/>
                    </a:lnTo>
                    <a:lnTo>
                      <a:pt x="229" y="474"/>
                    </a:lnTo>
                    <a:lnTo>
                      <a:pt x="225" y="476"/>
                    </a:lnTo>
                    <a:lnTo>
                      <a:pt x="223" y="480"/>
                    </a:lnTo>
                    <a:lnTo>
                      <a:pt x="221" y="483"/>
                    </a:lnTo>
                    <a:lnTo>
                      <a:pt x="218" y="488"/>
                    </a:lnTo>
                    <a:lnTo>
                      <a:pt x="216" y="490"/>
                    </a:lnTo>
                    <a:lnTo>
                      <a:pt x="214" y="494"/>
                    </a:lnTo>
                    <a:lnTo>
                      <a:pt x="211" y="497"/>
                    </a:lnTo>
                    <a:lnTo>
                      <a:pt x="208" y="501"/>
                    </a:lnTo>
                    <a:lnTo>
                      <a:pt x="206" y="503"/>
                    </a:lnTo>
                    <a:lnTo>
                      <a:pt x="204" y="508"/>
                    </a:lnTo>
                    <a:lnTo>
                      <a:pt x="202" y="510"/>
                    </a:lnTo>
                    <a:lnTo>
                      <a:pt x="200" y="515"/>
                    </a:lnTo>
                    <a:lnTo>
                      <a:pt x="198" y="520"/>
                    </a:lnTo>
                    <a:lnTo>
                      <a:pt x="196" y="522"/>
                    </a:lnTo>
                    <a:lnTo>
                      <a:pt x="191" y="526"/>
                    </a:lnTo>
                    <a:lnTo>
                      <a:pt x="189" y="528"/>
                    </a:lnTo>
                    <a:lnTo>
                      <a:pt x="187" y="533"/>
                    </a:lnTo>
                    <a:lnTo>
                      <a:pt x="185" y="535"/>
                    </a:lnTo>
                    <a:lnTo>
                      <a:pt x="181" y="539"/>
                    </a:lnTo>
                    <a:lnTo>
                      <a:pt x="179" y="543"/>
                    </a:lnTo>
                    <a:lnTo>
                      <a:pt x="177" y="547"/>
                    </a:lnTo>
                    <a:lnTo>
                      <a:pt x="175" y="551"/>
                    </a:lnTo>
                    <a:lnTo>
                      <a:pt x="172" y="554"/>
                    </a:lnTo>
                    <a:lnTo>
                      <a:pt x="172" y="558"/>
                    </a:lnTo>
                    <a:lnTo>
                      <a:pt x="170" y="560"/>
                    </a:lnTo>
                    <a:lnTo>
                      <a:pt x="168" y="564"/>
                    </a:lnTo>
                    <a:lnTo>
                      <a:pt x="166" y="569"/>
                    </a:lnTo>
                    <a:lnTo>
                      <a:pt x="164" y="571"/>
                    </a:lnTo>
                    <a:lnTo>
                      <a:pt x="162" y="577"/>
                    </a:lnTo>
                    <a:lnTo>
                      <a:pt x="159" y="579"/>
                    </a:lnTo>
                    <a:lnTo>
                      <a:pt x="157" y="583"/>
                    </a:lnTo>
                    <a:lnTo>
                      <a:pt x="155" y="587"/>
                    </a:lnTo>
                    <a:lnTo>
                      <a:pt x="152" y="590"/>
                    </a:lnTo>
                    <a:lnTo>
                      <a:pt x="150" y="594"/>
                    </a:lnTo>
                    <a:lnTo>
                      <a:pt x="147" y="596"/>
                    </a:lnTo>
                    <a:lnTo>
                      <a:pt x="145" y="601"/>
                    </a:lnTo>
                    <a:lnTo>
                      <a:pt x="143" y="606"/>
                    </a:lnTo>
                    <a:lnTo>
                      <a:pt x="143" y="608"/>
                    </a:lnTo>
                    <a:lnTo>
                      <a:pt x="141" y="613"/>
                    </a:lnTo>
                    <a:lnTo>
                      <a:pt x="138" y="615"/>
                    </a:lnTo>
                    <a:lnTo>
                      <a:pt x="136" y="619"/>
                    </a:lnTo>
                    <a:lnTo>
                      <a:pt x="134" y="624"/>
                    </a:lnTo>
                    <a:lnTo>
                      <a:pt x="132" y="626"/>
                    </a:lnTo>
                    <a:lnTo>
                      <a:pt x="130" y="630"/>
                    </a:lnTo>
                    <a:lnTo>
                      <a:pt x="130" y="636"/>
                    </a:lnTo>
                    <a:lnTo>
                      <a:pt x="127" y="638"/>
                    </a:lnTo>
                    <a:lnTo>
                      <a:pt x="124" y="642"/>
                    </a:lnTo>
                    <a:lnTo>
                      <a:pt x="122" y="647"/>
                    </a:lnTo>
                    <a:lnTo>
                      <a:pt x="120" y="649"/>
                    </a:lnTo>
                    <a:lnTo>
                      <a:pt x="118" y="653"/>
                    </a:lnTo>
                    <a:lnTo>
                      <a:pt x="118" y="655"/>
                    </a:lnTo>
                    <a:lnTo>
                      <a:pt x="116" y="660"/>
                    </a:lnTo>
                    <a:lnTo>
                      <a:pt x="113" y="665"/>
                    </a:lnTo>
                    <a:lnTo>
                      <a:pt x="111" y="667"/>
                    </a:lnTo>
                    <a:lnTo>
                      <a:pt x="109" y="672"/>
                    </a:lnTo>
                    <a:lnTo>
                      <a:pt x="109" y="676"/>
                    </a:lnTo>
                    <a:lnTo>
                      <a:pt x="107" y="678"/>
                    </a:lnTo>
                    <a:lnTo>
                      <a:pt x="105" y="683"/>
                    </a:lnTo>
                    <a:lnTo>
                      <a:pt x="102" y="687"/>
                    </a:lnTo>
                    <a:lnTo>
                      <a:pt x="102" y="689"/>
                    </a:lnTo>
                    <a:lnTo>
                      <a:pt x="100" y="695"/>
                    </a:lnTo>
                    <a:lnTo>
                      <a:pt x="98" y="699"/>
                    </a:lnTo>
                    <a:lnTo>
                      <a:pt x="98" y="701"/>
                    </a:lnTo>
                    <a:lnTo>
                      <a:pt x="95" y="706"/>
                    </a:lnTo>
                    <a:lnTo>
                      <a:pt x="92" y="710"/>
                    </a:lnTo>
                    <a:lnTo>
                      <a:pt x="90" y="712"/>
                    </a:lnTo>
                    <a:lnTo>
                      <a:pt x="90" y="717"/>
                    </a:lnTo>
                    <a:lnTo>
                      <a:pt x="88" y="721"/>
                    </a:lnTo>
                    <a:lnTo>
                      <a:pt x="86" y="724"/>
                    </a:lnTo>
                    <a:lnTo>
                      <a:pt x="86" y="729"/>
                    </a:lnTo>
                    <a:lnTo>
                      <a:pt x="84" y="733"/>
                    </a:lnTo>
                    <a:lnTo>
                      <a:pt x="82" y="735"/>
                    </a:lnTo>
                    <a:lnTo>
                      <a:pt x="82" y="740"/>
                    </a:lnTo>
                    <a:lnTo>
                      <a:pt x="80" y="744"/>
                    </a:lnTo>
                    <a:lnTo>
                      <a:pt x="77" y="748"/>
                    </a:lnTo>
                    <a:lnTo>
                      <a:pt x="77" y="751"/>
                    </a:lnTo>
                    <a:lnTo>
                      <a:pt x="75" y="756"/>
                    </a:lnTo>
                    <a:lnTo>
                      <a:pt x="75" y="761"/>
                    </a:lnTo>
                    <a:lnTo>
                      <a:pt x="73" y="763"/>
                    </a:lnTo>
                    <a:lnTo>
                      <a:pt x="71" y="767"/>
                    </a:lnTo>
                    <a:lnTo>
                      <a:pt x="71" y="771"/>
                    </a:lnTo>
                    <a:lnTo>
                      <a:pt x="68" y="774"/>
                    </a:lnTo>
                    <a:lnTo>
                      <a:pt x="68" y="778"/>
                    </a:lnTo>
                    <a:lnTo>
                      <a:pt x="65" y="783"/>
                    </a:lnTo>
                    <a:lnTo>
                      <a:pt x="63" y="786"/>
                    </a:lnTo>
                    <a:lnTo>
                      <a:pt x="63" y="790"/>
                    </a:lnTo>
                    <a:lnTo>
                      <a:pt x="61" y="794"/>
                    </a:lnTo>
                    <a:lnTo>
                      <a:pt x="61" y="799"/>
                    </a:lnTo>
                    <a:lnTo>
                      <a:pt x="59" y="801"/>
                    </a:lnTo>
                    <a:lnTo>
                      <a:pt x="59" y="805"/>
                    </a:lnTo>
                    <a:lnTo>
                      <a:pt x="56" y="810"/>
                    </a:lnTo>
                    <a:lnTo>
                      <a:pt x="56" y="812"/>
                    </a:lnTo>
                    <a:lnTo>
                      <a:pt x="54" y="817"/>
                    </a:lnTo>
                    <a:lnTo>
                      <a:pt x="54" y="822"/>
                    </a:lnTo>
                    <a:lnTo>
                      <a:pt x="52" y="826"/>
                    </a:lnTo>
                    <a:lnTo>
                      <a:pt x="52" y="828"/>
                    </a:lnTo>
                    <a:lnTo>
                      <a:pt x="50" y="833"/>
                    </a:lnTo>
                    <a:lnTo>
                      <a:pt x="50" y="837"/>
                    </a:lnTo>
                    <a:lnTo>
                      <a:pt x="48" y="839"/>
                    </a:lnTo>
                    <a:lnTo>
                      <a:pt x="48" y="845"/>
                    </a:lnTo>
                    <a:lnTo>
                      <a:pt x="46" y="849"/>
                    </a:lnTo>
                    <a:lnTo>
                      <a:pt x="46" y="854"/>
                    </a:lnTo>
                    <a:lnTo>
                      <a:pt x="43" y="856"/>
                    </a:lnTo>
                    <a:lnTo>
                      <a:pt x="43" y="860"/>
                    </a:lnTo>
                    <a:lnTo>
                      <a:pt x="43" y="865"/>
                    </a:lnTo>
                    <a:lnTo>
                      <a:pt x="41" y="867"/>
                    </a:lnTo>
                    <a:lnTo>
                      <a:pt x="41" y="871"/>
                    </a:lnTo>
                    <a:lnTo>
                      <a:pt x="39" y="877"/>
                    </a:lnTo>
                    <a:lnTo>
                      <a:pt x="39" y="881"/>
                    </a:lnTo>
                    <a:lnTo>
                      <a:pt x="39" y="883"/>
                    </a:lnTo>
                    <a:lnTo>
                      <a:pt x="36" y="888"/>
                    </a:lnTo>
                    <a:lnTo>
                      <a:pt x="36" y="892"/>
                    </a:lnTo>
                    <a:lnTo>
                      <a:pt x="33" y="896"/>
                    </a:lnTo>
                    <a:lnTo>
                      <a:pt x="33" y="898"/>
                    </a:lnTo>
                    <a:lnTo>
                      <a:pt x="33" y="904"/>
                    </a:lnTo>
                    <a:lnTo>
                      <a:pt x="31" y="908"/>
                    </a:lnTo>
                    <a:lnTo>
                      <a:pt x="31" y="911"/>
                    </a:lnTo>
                    <a:lnTo>
                      <a:pt x="31" y="915"/>
                    </a:lnTo>
                    <a:lnTo>
                      <a:pt x="29" y="919"/>
                    </a:lnTo>
                    <a:lnTo>
                      <a:pt x="29" y="924"/>
                    </a:lnTo>
                    <a:lnTo>
                      <a:pt x="29" y="926"/>
                    </a:lnTo>
                    <a:lnTo>
                      <a:pt x="29" y="930"/>
                    </a:lnTo>
                    <a:lnTo>
                      <a:pt x="27" y="936"/>
                    </a:lnTo>
                    <a:lnTo>
                      <a:pt x="27" y="940"/>
                    </a:lnTo>
                    <a:lnTo>
                      <a:pt x="27" y="942"/>
                    </a:lnTo>
                    <a:lnTo>
                      <a:pt x="27" y="947"/>
                    </a:lnTo>
                    <a:lnTo>
                      <a:pt x="25" y="951"/>
                    </a:lnTo>
                    <a:lnTo>
                      <a:pt x="25" y="955"/>
                    </a:lnTo>
                    <a:lnTo>
                      <a:pt x="25" y="958"/>
                    </a:lnTo>
                    <a:lnTo>
                      <a:pt x="25" y="962"/>
                    </a:lnTo>
                    <a:lnTo>
                      <a:pt x="22" y="967"/>
                    </a:lnTo>
                    <a:lnTo>
                      <a:pt x="22" y="970"/>
                    </a:lnTo>
                    <a:lnTo>
                      <a:pt x="22" y="974"/>
                    </a:lnTo>
                    <a:lnTo>
                      <a:pt x="22" y="978"/>
                    </a:lnTo>
                    <a:lnTo>
                      <a:pt x="22" y="983"/>
                    </a:lnTo>
                    <a:lnTo>
                      <a:pt x="20" y="985"/>
                    </a:lnTo>
                    <a:lnTo>
                      <a:pt x="20" y="989"/>
                    </a:lnTo>
                    <a:lnTo>
                      <a:pt x="20" y="995"/>
                    </a:lnTo>
                    <a:lnTo>
                      <a:pt x="20" y="999"/>
                    </a:lnTo>
                    <a:lnTo>
                      <a:pt x="20" y="1001"/>
                    </a:lnTo>
                    <a:lnTo>
                      <a:pt x="20" y="1006"/>
                    </a:lnTo>
                    <a:lnTo>
                      <a:pt x="18" y="1010"/>
                    </a:lnTo>
                    <a:lnTo>
                      <a:pt x="18" y="1012"/>
                    </a:lnTo>
                    <a:lnTo>
                      <a:pt x="18" y="1017"/>
                    </a:lnTo>
                    <a:lnTo>
                      <a:pt x="18" y="1021"/>
                    </a:lnTo>
                    <a:lnTo>
                      <a:pt x="18" y="1029"/>
                    </a:lnTo>
                    <a:lnTo>
                      <a:pt x="18" y="1035"/>
                    </a:lnTo>
                    <a:lnTo>
                      <a:pt x="18" y="1042"/>
                    </a:lnTo>
                    <a:lnTo>
                      <a:pt x="16" y="1049"/>
                    </a:lnTo>
                    <a:lnTo>
                      <a:pt x="16" y="1056"/>
                    </a:lnTo>
                    <a:lnTo>
                      <a:pt x="16" y="1063"/>
                    </a:lnTo>
                    <a:lnTo>
                      <a:pt x="16" y="1069"/>
                    </a:lnTo>
                    <a:lnTo>
                      <a:pt x="16" y="1076"/>
                    </a:lnTo>
                    <a:lnTo>
                      <a:pt x="16" y="1080"/>
                    </a:lnTo>
                    <a:lnTo>
                      <a:pt x="16" y="1088"/>
                    </a:lnTo>
                    <a:lnTo>
                      <a:pt x="16" y="1095"/>
                    </a:lnTo>
                    <a:lnTo>
                      <a:pt x="16" y="1101"/>
                    </a:lnTo>
                    <a:lnTo>
                      <a:pt x="16" y="1108"/>
                    </a:lnTo>
                    <a:lnTo>
                      <a:pt x="16" y="1115"/>
                    </a:lnTo>
                    <a:lnTo>
                      <a:pt x="16" y="1122"/>
                    </a:lnTo>
                    <a:lnTo>
                      <a:pt x="16" y="1128"/>
                    </a:lnTo>
                    <a:lnTo>
                      <a:pt x="16" y="1135"/>
                    </a:lnTo>
                    <a:lnTo>
                      <a:pt x="16" y="1139"/>
                    </a:lnTo>
                    <a:lnTo>
                      <a:pt x="16" y="1147"/>
                    </a:lnTo>
                    <a:lnTo>
                      <a:pt x="16" y="1154"/>
                    </a:lnTo>
                    <a:lnTo>
                      <a:pt x="16" y="1160"/>
                    </a:lnTo>
                    <a:lnTo>
                      <a:pt x="16" y="1167"/>
                    </a:lnTo>
                    <a:lnTo>
                      <a:pt x="18" y="1173"/>
                    </a:lnTo>
                    <a:lnTo>
                      <a:pt x="18" y="1179"/>
                    </a:lnTo>
                    <a:lnTo>
                      <a:pt x="18" y="1185"/>
                    </a:lnTo>
                    <a:lnTo>
                      <a:pt x="18" y="1192"/>
                    </a:lnTo>
                    <a:lnTo>
                      <a:pt x="18" y="1199"/>
                    </a:lnTo>
                    <a:lnTo>
                      <a:pt x="18" y="1206"/>
                    </a:lnTo>
                    <a:lnTo>
                      <a:pt x="20" y="1211"/>
                    </a:lnTo>
                    <a:lnTo>
                      <a:pt x="20" y="1217"/>
                    </a:lnTo>
                    <a:lnTo>
                      <a:pt x="20" y="1224"/>
                    </a:lnTo>
                    <a:lnTo>
                      <a:pt x="20" y="1230"/>
                    </a:lnTo>
                    <a:lnTo>
                      <a:pt x="20" y="1238"/>
                    </a:lnTo>
                    <a:lnTo>
                      <a:pt x="22" y="1242"/>
                    </a:lnTo>
                    <a:lnTo>
                      <a:pt x="22" y="1249"/>
                    </a:lnTo>
                    <a:lnTo>
                      <a:pt x="22" y="1255"/>
                    </a:lnTo>
                    <a:lnTo>
                      <a:pt x="25" y="1262"/>
                    </a:lnTo>
                    <a:lnTo>
                      <a:pt x="25" y="1268"/>
                    </a:lnTo>
                    <a:lnTo>
                      <a:pt x="25" y="1274"/>
                    </a:lnTo>
                    <a:lnTo>
                      <a:pt x="27" y="1281"/>
                    </a:lnTo>
                    <a:lnTo>
                      <a:pt x="27" y="1285"/>
                    </a:lnTo>
                    <a:lnTo>
                      <a:pt x="27" y="1292"/>
                    </a:lnTo>
                    <a:lnTo>
                      <a:pt x="29" y="1299"/>
                    </a:lnTo>
                    <a:lnTo>
                      <a:pt x="29" y="1304"/>
                    </a:lnTo>
                    <a:lnTo>
                      <a:pt x="31" y="1310"/>
                    </a:lnTo>
                    <a:lnTo>
                      <a:pt x="31" y="1317"/>
                    </a:lnTo>
                    <a:lnTo>
                      <a:pt x="31" y="1321"/>
                    </a:lnTo>
                    <a:lnTo>
                      <a:pt x="33" y="1329"/>
                    </a:lnTo>
                    <a:lnTo>
                      <a:pt x="33" y="1335"/>
                    </a:lnTo>
                    <a:lnTo>
                      <a:pt x="36" y="1340"/>
                    </a:lnTo>
                    <a:lnTo>
                      <a:pt x="36" y="1346"/>
                    </a:lnTo>
                    <a:lnTo>
                      <a:pt x="39" y="1353"/>
                    </a:lnTo>
                    <a:lnTo>
                      <a:pt x="39" y="1358"/>
                    </a:lnTo>
                    <a:lnTo>
                      <a:pt x="41" y="1365"/>
                    </a:lnTo>
                    <a:lnTo>
                      <a:pt x="41" y="1372"/>
                    </a:lnTo>
                    <a:lnTo>
                      <a:pt x="43" y="1376"/>
                    </a:lnTo>
                    <a:lnTo>
                      <a:pt x="43" y="1383"/>
                    </a:lnTo>
                    <a:lnTo>
                      <a:pt x="46" y="1388"/>
                    </a:lnTo>
                    <a:lnTo>
                      <a:pt x="48" y="1395"/>
                    </a:lnTo>
                    <a:lnTo>
                      <a:pt x="48" y="1401"/>
                    </a:lnTo>
                    <a:lnTo>
                      <a:pt x="50" y="1406"/>
                    </a:lnTo>
                    <a:lnTo>
                      <a:pt x="50" y="1412"/>
                    </a:lnTo>
                    <a:lnTo>
                      <a:pt x="52" y="1418"/>
                    </a:lnTo>
                    <a:lnTo>
                      <a:pt x="54" y="1424"/>
                    </a:lnTo>
                    <a:lnTo>
                      <a:pt x="54" y="1429"/>
                    </a:lnTo>
                    <a:lnTo>
                      <a:pt x="56" y="1435"/>
                    </a:lnTo>
                    <a:lnTo>
                      <a:pt x="59" y="1439"/>
                    </a:lnTo>
                    <a:lnTo>
                      <a:pt x="59" y="1447"/>
                    </a:lnTo>
                    <a:lnTo>
                      <a:pt x="61" y="1452"/>
                    </a:lnTo>
                    <a:lnTo>
                      <a:pt x="63" y="1458"/>
                    </a:lnTo>
                    <a:lnTo>
                      <a:pt x="65" y="1462"/>
                    </a:lnTo>
                    <a:lnTo>
                      <a:pt x="65" y="1469"/>
                    </a:lnTo>
                    <a:lnTo>
                      <a:pt x="68" y="1473"/>
                    </a:lnTo>
                    <a:lnTo>
                      <a:pt x="71" y="1481"/>
                    </a:lnTo>
                    <a:lnTo>
                      <a:pt x="73" y="1485"/>
                    </a:lnTo>
                    <a:lnTo>
                      <a:pt x="73" y="1492"/>
                    </a:lnTo>
                    <a:lnTo>
                      <a:pt x="75" y="1496"/>
                    </a:lnTo>
                    <a:lnTo>
                      <a:pt x="77" y="1503"/>
                    </a:lnTo>
                    <a:lnTo>
                      <a:pt x="80" y="1508"/>
                    </a:lnTo>
                    <a:lnTo>
                      <a:pt x="82" y="1515"/>
                    </a:lnTo>
                    <a:lnTo>
                      <a:pt x="84" y="1519"/>
                    </a:lnTo>
                    <a:lnTo>
                      <a:pt x="84" y="1524"/>
                    </a:lnTo>
                    <a:lnTo>
                      <a:pt x="86" y="1530"/>
                    </a:lnTo>
                    <a:lnTo>
                      <a:pt x="88" y="1535"/>
                    </a:lnTo>
                    <a:lnTo>
                      <a:pt x="90" y="1542"/>
                    </a:lnTo>
                    <a:lnTo>
                      <a:pt x="92" y="1547"/>
                    </a:lnTo>
                    <a:lnTo>
                      <a:pt x="95" y="1551"/>
                    </a:lnTo>
                    <a:lnTo>
                      <a:pt x="98" y="1558"/>
                    </a:lnTo>
                    <a:lnTo>
                      <a:pt x="100" y="1562"/>
                    </a:lnTo>
                    <a:lnTo>
                      <a:pt x="102" y="1570"/>
                    </a:lnTo>
                    <a:lnTo>
                      <a:pt x="105" y="1574"/>
                    </a:lnTo>
                    <a:lnTo>
                      <a:pt x="107" y="1579"/>
                    </a:lnTo>
                    <a:lnTo>
                      <a:pt x="109" y="1585"/>
                    </a:lnTo>
                    <a:lnTo>
                      <a:pt x="111" y="1590"/>
                    </a:lnTo>
                    <a:lnTo>
                      <a:pt x="113" y="1594"/>
                    </a:lnTo>
                    <a:lnTo>
                      <a:pt x="116" y="1602"/>
                    </a:lnTo>
                    <a:lnTo>
                      <a:pt x="118" y="1606"/>
                    </a:lnTo>
                    <a:lnTo>
                      <a:pt x="120" y="1610"/>
                    </a:lnTo>
                    <a:lnTo>
                      <a:pt x="122" y="1617"/>
                    </a:lnTo>
                    <a:lnTo>
                      <a:pt x="124" y="1621"/>
                    </a:lnTo>
                    <a:lnTo>
                      <a:pt x="127" y="1626"/>
                    </a:lnTo>
                    <a:lnTo>
                      <a:pt x="130" y="1631"/>
                    </a:lnTo>
                    <a:lnTo>
                      <a:pt x="132" y="1638"/>
                    </a:lnTo>
                    <a:lnTo>
                      <a:pt x="134" y="1642"/>
                    </a:lnTo>
                    <a:lnTo>
                      <a:pt x="136" y="1646"/>
                    </a:lnTo>
                    <a:lnTo>
                      <a:pt x="138" y="1651"/>
                    </a:lnTo>
                    <a:lnTo>
                      <a:pt x="143" y="1658"/>
                    </a:lnTo>
                    <a:lnTo>
                      <a:pt x="145" y="1663"/>
                    </a:lnTo>
                    <a:lnTo>
                      <a:pt x="147" y="1667"/>
                    </a:lnTo>
                    <a:lnTo>
                      <a:pt x="150" y="1672"/>
                    </a:lnTo>
                    <a:lnTo>
                      <a:pt x="152" y="1676"/>
                    </a:lnTo>
                    <a:lnTo>
                      <a:pt x="157" y="1683"/>
                    </a:lnTo>
                    <a:lnTo>
                      <a:pt x="159" y="1688"/>
                    </a:lnTo>
                    <a:lnTo>
                      <a:pt x="162" y="1692"/>
                    </a:lnTo>
                    <a:lnTo>
                      <a:pt x="164" y="1697"/>
                    </a:lnTo>
                    <a:lnTo>
                      <a:pt x="166" y="1701"/>
                    </a:lnTo>
                    <a:lnTo>
                      <a:pt x="170" y="1708"/>
                    </a:lnTo>
                    <a:lnTo>
                      <a:pt x="172" y="1712"/>
                    </a:lnTo>
                    <a:lnTo>
                      <a:pt x="175" y="1717"/>
                    </a:lnTo>
                    <a:lnTo>
                      <a:pt x="179" y="1722"/>
                    </a:lnTo>
                    <a:lnTo>
                      <a:pt x="181" y="1726"/>
                    </a:lnTo>
                    <a:lnTo>
                      <a:pt x="185" y="1731"/>
                    </a:lnTo>
                    <a:lnTo>
                      <a:pt x="187" y="1735"/>
                    </a:lnTo>
                    <a:lnTo>
                      <a:pt x="191" y="1740"/>
                    </a:lnTo>
                    <a:lnTo>
                      <a:pt x="193" y="1746"/>
                    </a:lnTo>
                    <a:lnTo>
                      <a:pt x="196" y="1752"/>
                    </a:lnTo>
                    <a:lnTo>
                      <a:pt x="200" y="1756"/>
                    </a:lnTo>
                    <a:lnTo>
                      <a:pt x="202" y="1760"/>
                    </a:lnTo>
                    <a:lnTo>
                      <a:pt x="206" y="1765"/>
                    </a:lnTo>
                    <a:lnTo>
                      <a:pt x="208" y="1769"/>
                    </a:lnTo>
                    <a:lnTo>
                      <a:pt x="211" y="1773"/>
                    </a:lnTo>
                    <a:lnTo>
                      <a:pt x="216" y="1779"/>
                    </a:lnTo>
                    <a:lnTo>
                      <a:pt x="218" y="1783"/>
                    </a:lnTo>
                    <a:lnTo>
                      <a:pt x="223" y="1788"/>
                    </a:lnTo>
                    <a:lnTo>
                      <a:pt x="225" y="1792"/>
                    </a:lnTo>
                    <a:lnTo>
                      <a:pt x="229" y="1796"/>
                    </a:lnTo>
                    <a:lnTo>
                      <a:pt x="232" y="1801"/>
                    </a:lnTo>
                    <a:lnTo>
                      <a:pt x="236" y="1805"/>
                    </a:lnTo>
                    <a:lnTo>
                      <a:pt x="238" y="1811"/>
                    </a:lnTo>
                    <a:lnTo>
                      <a:pt x="242" y="1815"/>
                    </a:lnTo>
                    <a:lnTo>
                      <a:pt x="246" y="1819"/>
                    </a:lnTo>
                    <a:lnTo>
                      <a:pt x="250" y="1824"/>
                    </a:lnTo>
                    <a:lnTo>
                      <a:pt x="252" y="1828"/>
                    </a:lnTo>
                    <a:lnTo>
                      <a:pt x="257" y="1833"/>
                    </a:lnTo>
                    <a:lnTo>
                      <a:pt x="259" y="1837"/>
                    </a:lnTo>
                    <a:lnTo>
                      <a:pt x="263" y="1842"/>
                    </a:lnTo>
                    <a:lnTo>
                      <a:pt x="266" y="1847"/>
                    </a:lnTo>
                    <a:lnTo>
                      <a:pt x="271" y="1851"/>
                    </a:lnTo>
                    <a:lnTo>
                      <a:pt x="273" y="1853"/>
                    </a:lnTo>
                    <a:lnTo>
                      <a:pt x="277" y="1858"/>
                    </a:lnTo>
                    <a:lnTo>
                      <a:pt x="282" y="1862"/>
                    </a:lnTo>
                    <a:lnTo>
                      <a:pt x="284" y="1867"/>
                    </a:lnTo>
                    <a:lnTo>
                      <a:pt x="288" y="1872"/>
                    </a:lnTo>
                    <a:lnTo>
                      <a:pt x="293" y="1876"/>
                    </a:lnTo>
                    <a:lnTo>
                      <a:pt x="295" y="1881"/>
                    </a:lnTo>
                    <a:lnTo>
                      <a:pt x="301" y="1885"/>
                    </a:lnTo>
                    <a:lnTo>
                      <a:pt x="305" y="1887"/>
                    </a:lnTo>
                    <a:lnTo>
                      <a:pt x="307" y="1892"/>
                    </a:lnTo>
                    <a:lnTo>
                      <a:pt x="312" y="1896"/>
                    </a:lnTo>
                    <a:lnTo>
                      <a:pt x="316" y="1902"/>
                    </a:lnTo>
                    <a:lnTo>
                      <a:pt x="318" y="1906"/>
                    </a:lnTo>
                    <a:lnTo>
                      <a:pt x="322" y="1908"/>
                    </a:lnTo>
                    <a:lnTo>
                      <a:pt x="327" y="1913"/>
                    </a:lnTo>
                    <a:lnTo>
                      <a:pt x="330" y="1917"/>
                    </a:lnTo>
                    <a:lnTo>
                      <a:pt x="335" y="1921"/>
                    </a:lnTo>
                    <a:lnTo>
                      <a:pt x="339" y="1926"/>
                    </a:lnTo>
                    <a:lnTo>
                      <a:pt x="343" y="1928"/>
                    </a:lnTo>
                    <a:lnTo>
                      <a:pt x="347" y="1933"/>
                    </a:lnTo>
                    <a:lnTo>
                      <a:pt x="350" y="1938"/>
                    </a:lnTo>
                    <a:lnTo>
                      <a:pt x="354" y="1940"/>
                    </a:lnTo>
                    <a:lnTo>
                      <a:pt x="360" y="1944"/>
                    </a:lnTo>
                    <a:lnTo>
                      <a:pt x="364" y="1949"/>
                    </a:lnTo>
                    <a:lnTo>
                      <a:pt x="368" y="1953"/>
                    </a:lnTo>
                    <a:lnTo>
                      <a:pt x="371" y="1955"/>
                    </a:lnTo>
                    <a:lnTo>
                      <a:pt x="375" y="1961"/>
                    </a:lnTo>
                    <a:lnTo>
                      <a:pt x="379" y="1965"/>
                    </a:lnTo>
                    <a:lnTo>
                      <a:pt x="384" y="1967"/>
                    </a:lnTo>
                    <a:lnTo>
                      <a:pt x="389" y="1972"/>
                    </a:lnTo>
                    <a:lnTo>
                      <a:pt x="393" y="1976"/>
                    </a:lnTo>
                    <a:lnTo>
                      <a:pt x="398" y="1978"/>
                    </a:lnTo>
                    <a:lnTo>
                      <a:pt x="400" y="1983"/>
                    </a:lnTo>
                    <a:lnTo>
                      <a:pt x="405" y="1987"/>
                    </a:lnTo>
                    <a:lnTo>
                      <a:pt x="409" y="1990"/>
                    </a:lnTo>
                    <a:lnTo>
                      <a:pt x="413" y="1995"/>
                    </a:lnTo>
                    <a:lnTo>
                      <a:pt x="419" y="1997"/>
                    </a:lnTo>
                    <a:lnTo>
                      <a:pt x="423" y="2001"/>
                    </a:lnTo>
                    <a:lnTo>
                      <a:pt x="427" y="2006"/>
                    </a:lnTo>
                    <a:lnTo>
                      <a:pt x="432" y="2008"/>
                    </a:lnTo>
                    <a:lnTo>
                      <a:pt x="436" y="2012"/>
                    </a:lnTo>
                    <a:lnTo>
                      <a:pt x="441" y="2014"/>
                    </a:lnTo>
                    <a:lnTo>
                      <a:pt x="446" y="2020"/>
                    </a:lnTo>
                    <a:lnTo>
                      <a:pt x="451" y="2022"/>
                    </a:lnTo>
                    <a:lnTo>
                      <a:pt x="455" y="2026"/>
                    </a:lnTo>
                    <a:lnTo>
                      <a:pt x="459" y="2029"/>
                    </a:lnTo>
                    <a:lnTo>
                      <a:pt x="464" y="2033"/>
                    </a:lnTo>
                    <a:lnTo>
                      <a:pt x="468" y="2035"/>
                    </a:lnTo>
                    <a:lnTo>
                      <a:pt x="473" y="2040"/>
                    </a:lnTo>
                    <a:lnTo>
                      <a:pt x="478" y="2042"/>
                    </a:lnTo>
                    <a:lnTo>
                      <a:pt x="482" y="2046"/>
                    </a:lnTo>
                    <a:lnTo>
                      <a:pt x="487" y="2048"/>
                    </a:lnTo>
                    <a:lnTo>
                      <a:pt x="491" y="2054"/>
                    </a:lnTo>
                    <a:lnTo>
                      <a:pt x="495" y="2056"/>
                    </a:lnTo>
                    <a:lnTo>
                      <a:pt x="503" y="2060"/>
                    </a:lnTo>
                    <a:lnTo>
                      <a:pt x="507" y="2063"/>
                    </a:lnTo>
                    <a:lnTo>
                      <a:pt x="512" y="2065"/>
                    </a:lnTo>
                    <a:lnTo>
                      <a:pt x="516" y="2069"/>
                    </a:lnTo>
                    <a:lnTo>
                      <a:pt x="521" y="2071"/>
                    </a:lnTo>
                    <a:lnTo>
                      <a:pt x="525" y="2076"/>
                    </a:lnTo>
                    <a:lnTo>
                      <a:pt x="529" y="2078"/>
                    </a:lnTo>
                    <a:lnTo>
                      <a:pt x="535" y="2081"/>
                    </a:lnTo>
                    <a:lnTo>
                      <a:pt x="541" y="2086"/>
                    </a:lnTo>
                    <a:lnTo>
                      <a:pt x="546" y="2088"/>
                    </a:lnTo>
                    <a:lnTo>
                      <a:pt x="550" y="2090"/>
                    </a:lnTo>
                    <a:lnTo>
                      <a:pt x="555" y="2094"/>
                    </a:lnTo>
                    <a:lnTo>
                      <a:pt x="559" y="2097"/>
                    </a:lnTo>
                    <a:lnTo>
                      <a:pt x="566" y="2099"/>
                    </a:lnTo>
                    <a:lnTo>
                      <a:pt x="571" y="2103"/>
                    </a:lnTo>
                    <a:lnTo>
                      <a:pt x="575" y="2105"/>
                    </a:lnTo>
                    <a:lnTo>
                      <a:pt x="580" y="2107"/>
                    </a:lnTo>
                    <a:lnTo>
                      <a:pt x="584" y="2113"/>
                    </a:lnTo>
                    <a:lnTo>
                      <a:pt x="592" y="2115"/>
                    </a:lnTo>
                    <a:lnTo>
                      <a:pt x="596" y="2117"/>
                    </a:lnTo>
                    <a:lnTo>
                      <a:pt x="601" y="2120"/>
                    </a:lnTo>
                    <a:lnTo>
                      <a:pt x="607" y="2124"/>
                    </a:lnTo>
                    <a:lnTo>
                      <a:pt x="612" y="2126"/>
                    </a:lnTo>
                    <a:lnTo>
                      <a:pt x="616" y="2128"/>
                    </a:lnTo>
                    <a:lnTo>
                      <a:pt x="621" y="2130"/>
                    </a:lnTo>
                    <a:lnTo>
                      <a:pt x="628" y="2135"/>
                    </a:lnTo>
                    <a:lnTo>
                      <a:pt x="632" y="2137"/>
                    </a:lnTo>
                    <a:lnTo>
                      <a:pt x="636" y="2140"/>
                    </a:lnTo>
                    <a:lnTo>
                      <a:pt x="643" y="2143"/>
                    </a:lnTo>
                    <a:lnTo>
                      <a:pt x="649" y="2145"/>
                    </a:lnTo>
                    <a:lnTo>
                      <a:pt x="653" y="2149"/>
                    </a:lnTo>
                    <a:lnTo>
                      <a:pt x="660" y="2151"/>
                    </a:lnTo>
                    <a:lnTo>
                      <a:pt x="664" y="2153"/>
                    </a:lnTo>
                    <a:lnTo>
                      <a:pt x="668" y="2156"/>
                    </a:lnTo>
                    <a:lnTo>
                      <a:pt x="675" y="2158"/>
                    </a:lnTo>
                    <a:lnTo>
                      <a:pt x="680" y="2160"/>
                    </a:lnTo>
                    <a:lnTo>
                      <a:pt x="687" y="2162"/>
                    </a:lnTo>
                    <a:lnTo>
                      <a:pt x="691" y="2164"/>
                    </a:lnTo>
                    <a:lnTo>
                      <a:pt x="696" y="2167"/>
                    </a:lnTo>
                    <a:lnTo>
                      <a:pt x="702" y="2172"/>
                    </a:lnTo>
                    <a:lnTo>
                      <a:pt x="708" y="2174"/>
                    </a:lnTo>
                    <a:lnTo>
                      <a:pt x="714" y="2176"/>
                    </a:lnTo>
                    <a:lnTo>
                      <a:pt x="719" y="2179"/>
                    </a:lnTo>
                    <a:lnTo>
                      <a:pt x="725" y="2181"/>
                    </a:lnTo>
                    <a:lnTo>
                      <a:pt x="730" y="2183"/>
                    </a:lnTo>
                    <a:lnTo>
                      <a:pt x="735" y="2185"/>
                    </a:lnTo>
                    <a:lnTo>
                      <a:pt x="742" y="2187"/>
                    </a:lnTo>
                    <a:lnTo>
                      <a:pt x="746" y="2190"/>
                    </a:lnTo>
                    <a:lnTo>
                      <a:pt x="753" y="2192"/>
                    </a:lnTo>
                    <a:lnTo>
                      <a:pt x="757" y="2194"/>
                    </a:lnTo>
                    <a:lnTo>
                      <a:pt x="765" y="2196"/>
                    </a:lnTo>
                    <a:lnTo>
                      <a:pt x="769" y="2198"/>
                    </a:lnTo>
                    <a:lnTo>
                      <a:pt x="776" y="2202"/>
                    </a:lnTo>
                    <a:lnTo>
                      <a:pt x="780" y="2204"/>
                    </a:lnTo>
                    <a:lnTo>
                      <a:pt x="782" y="2204"/>
                    </a:lnTo>
                    <a:lnTo>
                      <a:pt x="784" y="2206"/>
                    </a:lnTo>
                    <a:lnTo>
                      <a:pt x="786" y="2208"/>
                    </a:lnTo>
                    <a:lnTo>
                      <a:pt x="786" y="2210"/>
                    </a:lnTo>
                    <a:lnTo>
                      <a:pt x="786" y="2213"/>
                    </a:lnTo>
                    <a:lnTo>
                      <a:pt x="784" y="2215"/>
                    </a:lnTo>
                    <a:lnTo>
                      <a:pt x="782" y="2217"/>
                    </a:lnTo>
                    <a:lnTo>
                      <a:pt x="780" y="2217"/>
                    </a:lnTo>
                    <a:lnTo>
                      <a:pt x="778" y="2217"/>
                    </a:lnTo>
                    <a:lnTo>
                      <a:pt x="776" y="2217"/>
                    </a:lnTo>
                    <a:lnTo>
                      <a:pt x="769" y="2215"/>
                    </a:lnTo>
                    <a:lnTo>
                      <a:pt x="765" y="2213"/>
                    </a:lnTo>
                    <a:lnTo>
                      <a:pt x="757" y="2210"/>
                    </a:lnTo>
                    <a:lnTo>
                      <a:pt x="753" y="2208"/>
                    </a:lnTo>
                    <a:lnTo>
                      <a:pt x="746" y="2206"/>
                    </a:lnTo>
                    <a:lnTo>
                      <a:pt x="742" y="2204"/>
                    </a:lnTo>
                    <a:lnTo>
                      <a:pt x="735" y="2202"/>
                    </a:lnTo>
                    <a:lnTo>
                      <a:pt x="730" y="2198"/>
                    </a:lnTo>
                    <a:lnTo>
                      <a:pt x="723" y="2196"/>
                    </a:lnTo>
                    <a:lnTo>
                      <a:pt x="719" y="2194"/>
                    </a:lnTo>
                    <a:lnTo>
                      <a:pt x="712" y="2192"/>
                    </a:lnTo>
                    <a:lnTo>
                      <a:pt x="708" y="2190"/>
                    </a:lnTo>
                    <a:lnTo>
                      <a:pt x="700" y="2187"/>
                    </a:lnTo>
                    <a:lnTo>
                      <a:pt x="696" y="2185"/>
                    </a:lnTo>
                    <a:lnTo>
                      <a:pt x="691" y="2183"/>
                    </a:lnTo>
                    <a:lnTo>
                      <a:pt x="685" y="2181"/>
                    </a:lnTo>
                    <a:lnTo>
                      <a:pt x="680" y="2179"/>
                    </a:lnTo>
                    <a:lnTo>
                      <a:pt x="673" y="2176"/>
                    </a:lnTo>
                    <a:lnTo>
                      <a:pt x="668" y="2172"/>
                    </a:lnTo>
                    <a:lnTo>
                      <a:pt x="662" y="2169"/>
                    </a:lnTo>
                    <a:lnTo>
                      <a:pt x="657" y="2167"/>
                    </a:lnTo>
                    <a:lnTo>
                      <a:pt x="653" y="2164"/>
                    </a:lnTo>
                    <a:lnTo>
                      <a:pt x="645" y="2162"/>
                    </a:lnTo>
                    <a:lnTo>
                      <a:pt x="641" y="2160"/>
                    </a:lnTo>
                    <a:lnTo>
                      <a:pt x="636" y="2156"/>
                    </a:lnTo>
                    <a:lnTo>
                      <a:pt x="630" y="2153"/>
                    </a:lnTo>
                    <a:lnTo>
                      <a:pt x="626" y="2151"/>
                    </a:lnTo>
                    <a:lnTo>
                      <a:pt x="619" y="2149"/>
                    </a:lnTo>
                    <a:lnTo>
                      <a:pt x="613" y="2147"/>
                    </a:lnTo>
                    <a:lnTo>
                      <a:pt x="609" y="2143"/>
                    </a:lnTo>
                    <a:lnTo>
                      <a:pt x="603" y="2140"/>
                    </a:lnTo>
                    <a:lnTo>
                      <a:pt x="598" y="2137"/>
                    </a:lnTo>
                    <a:lnTo>
                      <a:pt x="594" y="2135"/>
                    </a:lnTo>
                    <a:lnTo>
                      <a:pt x="590" y="2130"/>
                    </a:lnTo>
                    <a:lnTo>
                      <a:pt x="582" y="2128"/>
                    </a:lnTo>
                    <a:lnTo>
                      <a:pt x="577" y="2126"/>
                    </a:lnTo>
                    <a:lnTo>
                      <a:pt x="573" y="2122"/>
                    </a:lnTo>
                    <a:lnTo>
                      <a:pt x="566" y="2120"/>
                    </a:lnTo>
                    <a:lnTo>
                      <a:pt x="562" y="2117"/>
                    </a:lnTo>
                    <a:lnTo>
                      <a:pt x="557" y="2115"/>
                    </a:lnTo>
                    <a:lnTo>
                      <a:pt x="552" y="2111"/>
                    </a:lnTo>
                    <a:lnTo>
                      <a:pt x="548" y="2107"/>
                    </a:lnTo>
                    <a:lnTo>
                      <a:pt x="541" y="2103"/>
                    </a:lnTo>
                    <a:lnTo>
                      <a:pt x="537" y="2101"/>
                    </a:lnTo>
                    <a:lnTo>
                      <a:pt x="532" y="2099"/>
                    </a:lnTo>
                    <a:lnTo>
                      <a:pt x="527" y="2094"/>
                    </a:lnTo>
                    <a:lnTo>
                      <a:pt x="523" y="2092"/>
                    </a:lnTo>
                    <a:lnTo>
                      <a:pt x="516" y="2090"/>
                    </a:lnTo>
                    <a:lnTo>
                      <a:pt x="512" y="2086"/>
                    </a:lnTo>
                    <a:lnTo>
                      <a:pt x="507" y="2083"/>
                    </a:lnTo>
                    <a:lnTo>
                      <a:pt x="503" y="2078"/>
                    </a:lnTo>
                    <a:lnTo>
                      <a:pt x="497" y="2076"/>
                    </a:lnTo>
                    <a:lnTo>
                      <a:pt x="493" y="2071"/>
                    </a:lnTo>
                    <a:lnTo>
                      <a:pt x="487" y="2069"/>
                    </a:lnTo>
                    <a:lnTo>
                      <a:pt x="482" y="2065"/>
                    </a:lnTo>
                    <a:lnTo>
                      <a:pt x="478" y="2063"/>
                    </a:lnTo>
                    <a:lnTo>
                      <a:pt x="473" y="2060"/>
                    </a:lnTo>
                    <a:lnTo>
                      <a:pt x="468" y="2056"/>
                    </a:lnTo>
                    <a:lnTo>
                      <a:pt x="464" y="2054"/>
                    </a:lnTo>
                    <a:lnTo>
                      <a:pt x="459" y="2048"/>
                    </a:lnTo>
                    <a:lnTo>
                      <a:pt x="455" y="2044"/>
                    </a:lnTo>
                    <a:lnTo>
                      <a:pt x="451" y="2042"/>
                    </a:lnTo>
                    <a:lnTo>
                      <a:pt x="446" y="2037"/>
                    </a:lnTo>
                    <a:lnTo>
                      <a:pt x="441" y="2035"/>
                    </a:lnTo>
                    <a:lnTo>
                      <a:pt x="436" y="2031"/>
                    </a:lnTo>
                    <a:lnTo>
                      <a:pt x="432" y="2029"/>
                    </a:lnTo>
                    <a:lnTo>
                      <a:pt x="427" y="2024"/>
                    </a:lnTo>
                    <a:lnTo>
                      <a:pt x="423" y="2022"/>
                    </a:lnTo>
                    <a:lnTo>
                      <a:pt x="419" y="2017"/>
                    </a:lnTo>
                    <a:lnTo>
                      <a:pt x="413" y="2012"/>
                    </a:lnTo>
                    <a:lnTo>
                      <a:pt x="409" y="2010"/>
                    </a:lnTo>
                    <a:lnTo>
                      <a:pt x="405" y="2006"/>
                    </a:lnTo>
                    <a:lnTo>
                      <a:pt x="400" y="2003"/>
                    </a:lnTo>
                    <a:lnTo>
                      <a:pt x="396" y="1999"/>
                    </a:lnTo>
                    <a:lnTo>
                      <a:pt x="391" y="1995"/>
                    </a:lnTo>
                    <a:lnTo>
                      <a:pt x="387" y="1993"/>
                    </a:lnTo>
                    <a:lnTo>
                      <a:pt x="382" y="1987"/>
                    </a:lnTo>
                    <a:lnTo>
                      <a:pt x="377" y="1983"/>
                    </a:lnTo>
                    <a:lnTo>
                      <a:pt x="373" y="1980"/>
                    </a:lnTo>
                    <a:lnTo>
                      <a:pt x="368" y="1976"/>
                    </a:lnTo>
                    <a:lnTo>
                      <a:pt x="366" y="1972"/>
                    </a:lnTo>
                    <a:lnTo>
                      <a:pt x="362" y="1967"/>
                    </a:lnTo>
                    <a:lnTo>
                      <a:pt x="357" y="1965"/>
                    </a:lnTo>
                    <a:lnTo>
                      <a:pt x="352" y="1961"/>
                    </a:lnTo>
                    <a:lnTo>
                      <a:pt x="347" y="1955"/>
                    </a:lnTo>
                    <a:lnTo>
                      <a:pt x="343" y="1953"/>
                    </a:lnTo>
                    <a:lnTo>
                      <a:pt x="339" y="1949"/>
                    </a:lnTo>
                    <a:lnTo>
                      <a:pt x="337" y="1944"/>
                    </a:lnTo>
                    <a:lnTo>
                      <a:pt x="332" y="1940"/>
                    </a:lnTo>
                    <a:lnTo>
                      <a:pt x="327" y="1936"/>
                    </a:lnTo>
                    <a:lnTo>
                      <a:pt x="322" y="1933"/>
                    </a:lnTo>
                    <a:lnTo>
                      <a:pt x="318" y="1928"/>
                    </a:lnTo>
                    <a:lnTo>
                      <a:pt x="316" y="1924"/>
                    </a:lnTo>
                    <a:lnTo>
                      <a:pt x="312" y="1919"/>
                    </a:lnTo>
                    <a:lnTo>
                      <a:pt x="307" y="1915"/>
                    </a:lnTo>
                    <a:lnTo>
                      <a:pt x="303" y="1913"/>
                    </a:lnTo>
                    <a:lnTo>
                      <a:pt x="301" y="1908"/>
                    </a:lnTo>
                    <a:lnTo>
                      <a:pt x="295" y="1904"/>
                    </a:lnTo>
                    <a:lnTo>
                      <a:pt x="291" y="1899"/>
                    </a:lnTo>
                    <a:lnTo>
                      <a:pt x="288" y="1894"/>
                    </a:lnTo>
                    <a:lnTo>
                      <a:pt x="284" y="1890"/>
                    </a:lnTo>
                    <a:lnTo>
                      <a:pt x="280" y="1885"/>
                    </a:lnTo>
                    <a:lnTo>
                      <a:pt x="277" y="1883"/>
                    </a:lnTo>
                    <a:lnTo>
                      <a:pt x="273" y="1879"/>
                    </a:lnTo>
                    <a:lnTo>
                      <a:pt x="268" y="1874"/>
                    </a:lnTo>
                    <a:lnTo>
                      <a:pt x="266" y="1870"/>
                    </a:lnTo>
                    <a:lnTo>
                      <a:pt x="261" y="1864"/>
                    </a:lnTo>
                    <a:lnTo>
                      <a:pt x="257" y="1860"/>
                    </a:lnTo>
                    <a:lnTo>
                      <a:pt x="255" y="1856"/>
                    </a:lnTo>
                    <a:lnTo>
                      <a:pt x="250" y="1851"/>
                    </a:lnTo>
                    <a:lnTo>
                      <a:pt x="248" y="1847"/>
                    </a:lnTo>
                    <a:lnTo>
                      <a:pt x="244" y="1842"/>
                    </a:lnTo>
                    <a:lnTo>
                      <a:pt x="242" y="1837"/>
                    </a:lnTo>
                    <a:lnTo>
                      <a:pt x="236" y="1833"/>
                    </a:lnTo>
                    <a:lnTo>
                      <a:pt x="232" y="1828"/>
                    </a:lnTo>
                    <a:lnTo>
                      <a:pt x="229" y="1824"/>
                    </a:lnTo>
                    <a:lnTo>
                      <a:pt x="225" y="1819"/>
                    </a:lnTo>
                    <a:lnTo>
                      <a:pt x="223" y="1815"/>
                    </a:lnTo>
                    <a:lnTo>
                      <a:pt x="218" y="1811"/>
                    </a:lnTo>
                    <a:lnTo>
                      <a:pt x="216" y="1805"/>
                    </a:lnTo>
                    <a:lnTo>
                      <a:pt x="211" y="1801"/>
                    </a:lnTo>
                    <a:lnTo>
                      <a:pt x="208" y="1796"/>
                    </a:lnTo>
                    <a:lnTo>
                      <a:pt x="204" y="1792"/>
                    </a:lnTo>
                    <a:lnTo>
                      <a:pt x="202" y="1788"/>
                    </a:lnTo>
                    <a:lnTo>
                      <a:pt x="200" y="1783"/>
                    </a:lnTo>
                    <a:lnTo>
                      <a:pt x="196" y="1779"/>
                    </a:lnTo>
                    <a:lnTo>
                      <a:pt x="193" y="1773"/>
                    </a:lnTo>
                    <a:lnTo>
                      <a:pt x="189" y="1769"/>
                    </a:lnTo>
                    <a:lnTo>
                      <a:pt x="187" y="1765"/>
                    </a:lnTo>
                    <a:lnTo>
                      <a:pt x="185" y="1758"/>
                    </a:lnTo>
                    <a:lnTo>
                      <a:pt x="179" y="1754"/>
                    </a:lnTo>
                    <a:lnTo>
                      <a:pt x="177" y="1749"/>
                    </a:lnTo>
                    <a:lnTo>
                      <a:pt x="175" y="1744"/>
                    </a:lnTo>
                    <a:lnTo>
                      <a:pt x="170" y="1740"/>
                    </a:lnTo>
                    <a:lnTo>
                      <a:pt x="168" y="1735"/>
                    </a:lnTo>
                    <a:lnTo>
                      <a:pt x="166" y="1731"/>
                    </a:lnTo>
                    <a:lnTo>
                      <a:pt x="162" y="1724"/>
                    </a:lnTo>
                    <a:lnTo>
                      <a:pt x="159" y="1720"/>
                    </a:lnTo>
                    <a:lnTo>
                      <a:pt x="157" y="1714"/>
                    </a:lnTo>
                    <a:lnTo>
                      <a:pt x="152" y="1710"/>
                    </a:lnTo>
                    <a:lnTo>
                      <a:pt x="150" y="1706"/>
                    </a:lnTo>
                    <a:lnTo>
                      <a:pt x="147" y="1699"/>
                    </a:lnTo>
                    <a:lnTo>
                      <a:pt x="145" y="1695"/>
                    </a:lnTo>
                    <a:lnTo>
                      <a:pt x="141" y="1690"/>
                    </a:lnTo>
                    <a:lnTo>
                      <a:pt x="138" y="1685"/>
                    </a:lnTo>
                    <a:lnTo>
                      <a:pt x="136" y="1680"/>
                    </a:lnTo>
                    <a:lnTo>
                      <a:pt x="134" y="1674"/>
                    </a:lnTo>
                    <a:lnTo>
                      <a:pt x="132" y="1669"/>
                    </a:lnTo>
                    <a:lnTo>
                      <a:pt x="127" y="1665"/>
                    </a:lnTo>
                    <a:lnTo>
                      <a:pt x="124" y="1661"/>
                    </a:lnTo>
                    <a:lnTo>
                      <a:pt x="122" y="1653"/>
                    </a:lnTo>
                    <a:lnTo>
                      <a:pt x="120" y="1649"/>
                    </a:lnTo>
                    <a:lnTo>
                      <a:pt x="118" y="1644"/>
                    </a:lnTo>
                    <a:lnTo>
                      <a:pt x="116" y="1638"/>
                    </a:lnTo>
                    <a:lnTo>
                      <a:pt x="113" y="1633"/>
                    </a:lnTo>
                    <a:lnTo>
                      <a:pt x="109" y="1629"/>
                    </a:lnTo>
                    <a:lnTo>
                      <a:pt x="107" y="1621"/>
                    </a:lnTo>
                    <a:lnTo>
                      <a:pt x="105" y="1617"/>
                    </a:lnTo>
                    <a:lnTo>
                      <a:pt x="102" y="1612"/>
                    </a:lnTo>
                    <a:lnTo>
                      <a:pt x="100" y="1606"/>
                    </a:lnTo>
                    <a:lnTo>
                      <a:pt x="98" y="1602"/>
                    </a:lnTo>
                    <a:lnTo>
                      <a:pt x="95" y="1596"/>
                    </a:lnTo>
                    <a:lnTo>
                      <a:pt x="92" y="1590"/>
                    </a:lnTo>
                    <a:lnTo>
                      <a:pt x="90" y="1585"/>
                    </a:lnTo>
                    <a:lnTo>
                      <a:pt x="88" y="1581"/>
                    </a:lnTo>
                    <a:lnTo>
                      <a:pt x="86" y="1574"/>
                    </a:lnTo>
                    <a:lnTo>
                      <a:pt x="84" y="1570"/>
                    </a:lnTo>
                    <a:lnTo>
                      <a:pt x="82" y="1562"/>
                    </a:lnTo>
                    <a:lnTo>
                      <a:pt x="80" y="1558"/>
                    </a:lnTo>
                    <a:lnTo>
                      <a:pt x="77" y="1553"/>
                    </a:lnTo>
                    <a:lnTo>
                      <a:pt x="75" y="1547"/>
                    </a:lnTo>
                    <a:lnTo>
                      <a:pt x="75" y="1542"/>
                    </a:lnTo>
                    <a:lnTo>
                      <a:pt x="73" y="1535"/>
                    </a:lnTo>
                    <a:lnTo>
                      <a:pt x="71" y="1530"/>
                    </a:lnTo>
                    <a:lnTo>
                      <a:pt x="68" y="1524"/>
                    </a:lnTo>
                    <a:lnTo>
                      <a:pt x="65" y="1519"/>
                    </a:lnTo>
                    <a:lnTo>
                      <a:pt x="63" y="1513"/>
                    </a:lnTo>
                    <a:lnTo>
                      <a:pt x="61" y="1508"/>
                    </a:lnTo>
                    <a:lnTo>
                      <a:pt x="61" y="1503"/>
                    </a:lnTo>
                    <a:lnTo>
                      <a:pt x="59" y="1496"/>
                    </a:lnTo>
                    <a:lnTo>
                      <a:pt x="56" y="1492"/>
                    </a:lnTo>
                    <a:lnTo>
                      <a:pt x="54" y="1485"/>
                    </a:lnTo>
                    <a:lnTo>
                      <a:pt x="52" y="1479"/>
                    </a:lnTo>
                    <a:lnTo>
                      <a:pt x="52" y="1473"/>
                    </a:lnTo>
                    <a:lnTo>
                      <a:pt x="50" y="1467"/>
                    </a:lnTo>
                    <a:lnTo>
                      <a:pt x="48" y="1462"/>
                    </a:lnTo>
                    <a:lnTo>
                      <a:pt x="46" y="1456"/>
                    </a:lnTo>
                    <a:lnTo>
                      <a:pt x="46" y="1452"/>
                    </a:lnTo>
                    <a:lnTo>
                      <a:pt x="43" y="1444"/>
                    </a:lnTo>
                    <a:lnTo>
                      <a:pt x="41" y="1439"/>
                    </a:lnTo>
                    <a:lnTo>
                      <a:pt x="41" y="1433"/>
                    </a:lnTo>
                    <a:lnTo>
                      <a:pt x="39" y="1429"/>
                    </a:lnTo>
                    <a:lnTo>
                      <a:pt x="36" y="1422"/>
                    </a:lnTo>
                    <a:lnTo>
                      <a:pt x="36" y="1414"/>
                    </a:lnTo>
                    <a:lnTo>
                      <a:pt x="33" y="1410"/>
                    </a:lnTo>
                    <a:lnTo>
                      <a:pt x="31" y="1403"/>
                    </a:lnTo>
                    <a:lnTo>
                      <a:pt x="31" y="1399"/>
                    </a:lnTo>
                    <a:lnTo>
                      <a:pt x="29" y="1392"/>
                    </a:lnTo>
                    <a:lnTo>
                      <a:pt x="29" y="1385"/>
                    </a:lnTo>
                    <a:lnTo>
                      <a:pt x="27" y="1380"/>
                    </a:lnTo>
                    <a:lnTo>
                      <a:pt x="25" y="1374"/>
                    </a:lnTo>
                    <a:lnTo>
                      <a:pt x="25" y="1367"/>
                    </a:lnTo>
                    <a:lnTo>
                      <a:pt x="22" y="1363"/>
                    </a:lnTo>
                    <a:lnTo>
                      <a:pt x="22" y="1356"/>
                    </a:lnTo>
                    <a:lnTo>
                      <a:pt x="20" y="1349"/>
                    </a:lnTo>
                    <a:lnTo>
                      <a:pt x="20" y="1344"/>
                    </a:lnTo>
                    <a:lnTo>
                      <a:pt x="18" y="1338"/>
                    </a:lnTo>
                    <a:lnTo>
                      <a:pt x="18" y="1331"/>
                    </a:lnTo>
                    <a:lnTo>
                      <a:pt x="16" y="1327"/>
                    </a:lnTo>
                    <a:lnTo>
                      <a:pt x="16" y="1319"/>
                    </a:lnTo>
                    <a:lnTo>
                      <a:pt x="16" y="1312"/>
                    </a:lnTo>
                    <a:lnTo>
                      <a:pt x="14" y="1308"/>
                    </a:lnTo>
                    <a:lnTo>
                      <a:pt x="14" y="1301"/>
                    </a:lnTo>
                    <a:lnTo>
                      <a:pt x="12" y="1294"/>
                    </a:lnTo>
                    <a:lnTo>
                      <a:pt x="12" y="1287"/>
                    </a:lnTo>
                    <a:lnTo>
                      <a:pt x="12" y="1283"/>
                    </a:lnTo>
                    <a:lnTo>
                      <a:pt x="8" y="1276"/>
                    </a:lnTo>
                    <a:lnTo>
                      <a:pt x="8" y="1270"/>
                    </a:lnTo>
                    <a:lnTo>
                      <a:pt x="8" y="1262"/>
                    </a:lnTo>
                    <a:lnTo>
                      <a:pt x="6" y="1258"/>
                    </a:lnTo>
                    <a:lnTo>
                      <a:pt x="6" y="1251"/>
                    </a:lnTo>
                    <a:lnTo>
                      <a:pt x="6" y="1245"/>
                    </a:lnTo>
                    <a:lnTo>
                      <a:pt x="4" y="1238"/>
                    </a:lnTo>
                    <a:lnTo>
                      <a:pt x="4" y="1230"/>
                    </a:lnTo>
                    <a:lnTo>
                      <a:pt x="4" y="1226"/>
                    </a:lnTo>
                    <a:lnTo>
                      <a:pt x="4" y="1219"/>
                    </a:lnTo>
                    <a:lnTo>
                      <a:pt x="4" y="1213"/>
                    </a:lnTo>
                    <a:lnTo>
                      <a:pt x="2" y="1206"/>
                    </a:lnTo>
                    <a:lnTo>
                      <a:pt x="2" y="1199"/>
                    </a:lnTo>
                    <a:lnTo>
                      <a:pt x="2" y="1192"/>
                    </a:lnTo>
                    <a:lnTo>
                      <a:pt x="2" y="1188"/>
                    </a:lnTo>
                    <a:lnTo>
                      <a:pt x="2" y="1181"/>
                    </a:lnTo>
                    <a:lnTo>
                      <a:pt x="0" y="1173"/>
                    </a:lnTo>
                    <a:lnTo>
                      <a:pt x="0" y="1167"/>
                    </a:lnTo>
                    <a:lnTo>
                      <a:pt x="0" y="1160"/>
                    </a:lnTo>
                    <a:lnTo>
                      <a:pt x="0" y="1154"/>
                    </a:lnTo>
                    <a:lnTo>
                      <a:pt x="0" y="1147"/>
                    </a:lnTo>
                    <a:lnTo>
                      <a:pt x="0" y="1142"/>
                    </a:lnTo>
                    <a:lnTo>
                      <a:pt x="0" y="1135"/>
                    </a:lnTo>
                    <a:lnTo>
                      <a:pt x="0" y="1128"/>
                    </a:lnTo>
                    <a:lnTo>
                      <a:pt x="0" y="1122"/>
                    </a:lnTo>
                    <a:lnTo>
                      <a:pt x="0" y="1115"/>
                    </a:lnTo>
                    <a:lnTo>
                      <a:pt x="0" y="1108"/>
                    </a:lnTo>
                    <a:lnTo>
                      <a:pt x="0" y="1101"/>
                    </a:lnTo>
                    <a:lnTo>
                      <a:pt x="0" y="1095"/>
                    </a:lnTo>
                    <a:lnTo>
                      <a:pt x="0" y="1088"/>
                    </a:lnTo>
                    <a:lnTo>
                      <a:pt x="0" y="1080"/>
                    </a:lnTo>
                    <a:lnTo>
                      <a:pt x="0" y="1074"/>
                    </a:lnTo>
                    <a:lnTo>
                      <a:pt x="0" y="1067"/>
                    </a:lnTo>
                    <a:lnTo>
                      <a:pt x="0" y="1061"/>
                    </a:lnTo>
                    <a:lnTo>
                      <a:pt x="0" y="1053"/>
                    </a:lnTo>
                    <a:lnTo>
                      <a:pt x="0" y="1046"/>
                    </a:lnTo>
                    <a:lnTo>
                      <a:pt x="2" y="1042"/>
                    </a:lnTo>
                    <a:lnTo>
                      <a:pt x="2" y="1035"/>
                    </a:lnTo>
                    <a:lnTo>
                      <a:pt x="2" y="1029"/>
                    </a:lnTo>
                    <a:lnTo>
                      <a:pt x="2" y="1021"/>
                    </a:lnTo>
                    <a:lnTo>
                      <a:pt x="2" y="1017"/>
                    </a:lnTo>
                    <a:lnTo>
                      <a:pt x="2" y="1012"/>
                    </a:lnTo>
                    <a:lnTo>
                      <a:pt x="2" y="1008"/>
                    </a:lnTo>
                    <a:lnTo>
                      <a:pt x="4" y="1004"/>
                    </a:lnTo>
                    <a:lnTo>
                      <a:pt x="4" y="1001"/>
                    </a:lnTo>
                    <a:lnTo>
                      <a:pt x="4" y="997"/>
                    </a:lnTo>
                    <a:lnTo>
                      <a:pt x="4" y="992"/>
                    </a:lnTo>
                    <a:lnTo>
                      <a:pt x="4" y="987"/>
                    </a:lnTo>
                    <a:lnTo>
                      <a:pt x="4" y="985"/>
                    </a:lnTo>
                    <a:lnTo>
                      <a:pt x="6" y="981"/>
                    </a:lnTo>
                    <a:lnTo>
                      <a:pt x="6" y="976"/>
                    </a:lnTo>
                    <a:lnTo>
                      <a:pt x="6" y="972"/>
                    </a:lnTo>
                    <a:lnTo>
                      <a:pt x="6" y="970"/>
                    </a:lnTo>
                    <a:lnTo>
                      <a:pt x="6" y="965"/>
                    </a:lnTo>
                    <a:lnTo>
                      <a:pt x="8" y="960"/>
                    </a:lnTo>
                    <a:lnTo>
                      <a:pt x="8" y="955"/>
                    </a:lnTo>
                    <a:lnTo>
                      <a:pt x="8" y="953"/>
                    </a:lnTo>
                    <a:lnTo>
                      <a:pt x="8" y="949"/>
                    </a:lnTo>
                    <a:lnTo>
                      <a:pt x="12" y="944"/>
                    </a:lnTo>
                    <a:lnTo>
                      <a:pt x="12" y="940"/>
                    </a:lnTo>
                    <a:lnTo>
                      <a:pt x="12" y="936"/>
                    </a:lnTo>
                    <a:lnTo>
                      <a:pt x="12" y="932"/>
                    </a:lnTo>
                    <a:lnTo>
                      <a:pt x="14" y="928"/>
                    </a:lnTo>
                    <a:lnTo>
                      <a:pt x="14" y="924"/>
                    </a:lnTo>
                    <a:lnTo>
                      <a:pt x="14" y="919"/>
                    </a:lnTo>
                    <a:lnTo>
                      <a:pt x="16" y="917"/>
                    </a:lnTo>
                    <a:lnTo>
                      <a:pt x="16" y="913"/>
                    </a:lnTo>
                    <a:lnTo>
                      <a:pt x="16" y="908"/>
                    </a:lnTo>
                    <a:lnTo>
                      <a:pt x="18" y="904"/>
                    </a:lnTo>
                    <a:lnTo>
                      <a:pt x="18" y="901"/>
                    </a:lnTo>
                    <a:lnTo>
                      <a:pt x="18" y="896"/>
                    </a:lnTo>
                    <a:lnTo>
                      <a:pt x="20" y="892"/>
                    </a:lnTo>
                    <a:lnTo>
                      <a:pt x="20" y="888"/>
                    </a:lnTo>
                    <a:lnTo>
                      <a:pt x="20" y="885"/>
                    </a:lnTo>
                    <a:lnTo>
                      <a:pt x="22" y="881"/>
                    </a:lnTo>
                    <a:lnTo>
                      <a:pt x="22" y="877"/>
                    </a:lnTo>
                    <a:lnTo>
                      <a:pt x="25" y="871"/>
                    </a:lnTo>
                    <a:lnTo>
                      <a:pt x="25" y="869"/>
                    </a:lnTo>
                    <a:lnTo>
                      <a:pt x="25" y="865"/>
                    </a:lnTo>
                    <a:lnTo>
                      <a:pt x="27" y="860"/>
                    </a:lnTo>
                    <a:lnTo>
                      <a:pt x="27" y="856"/>
                    </a:lnTo>
                    <a:lnTo>
                      <a:pt x="29" y="854"/>
                    </a:lnTo>
                    <a:lnTo>
                      <a:pt x="29" y="849"/>
                    </a:lnTo>
                    <a:lnTo>
                      <a:pt x="31" y="845"/>
                    </a:lnTo>
                    <a:lnTo>
                      <a:pt x="31" y="839"/>
                    </a:lnTo>
                    <a:lnTo>
                      <a:pt x="31" y="837"/>
                    </a:lnTo>
                    <a:lnTo>
                      <a:pt x="33" y="833"/>
                    </a:lnTo>
                    <a:lnTo>
                      <a:pt x="33" y="828"/>
                    </a:lnTo>
                    <a:lnTo>
                      <a:pt x="36" y="824"/>
                    </a:lnTo>
                    <a:lnTo>
                      <a:pt x="36" y="822"/>
                    </a:lnTo>
                    <a:lnTo>
                      <a:pt x="39" y="817"/>
                    </a:lnTo>
                    <a:lnTo>
                      <a:pt x="39" y="812"/>
                    </a:lnTo>
                    <a:lnTo>
                      <a:pt x="41" y="808"/>
                    </a:lnTo>
                    <a:lnTo>
                      <a:pt x="41" y="805"/>
                    </a:lnTo>
                    <a:lnTo>
                      <a:pt x="43" y="801"/>
                    </a:lnTo>
                    <a:lnTo>
                      <a:pt x="46" y="797"/>
                    </a:lnTo>
                    <a:lnTo>
                      <a:pt x="46" y="792"/>
                    </a:lnTo>
                    <a:lnTo>
                      <a:pt x="48" y="790"/>
                    </a:lnTo>
                    <a:lnTo>
                      <a:pt x="48" y="786"/>
                    </a:lnTo>
                    <a:lnTo>
                      <a:pt x="50" y="780"/>
                    </a:lnTo>
                    <a:lnTo>
                      <a:pt x="50" y="778"/>
                    </a:lnTo>
                    <a:lnTo>
                      <a:pt x="52" y="774"/>
                    </a:lnTo>
                    <a:lnTo>
                      <a:pt x="52" y="769"/>
                    </a:lnTo>
                    <a:lnTo>
                      <a:pt x="54" y="765"/>
                    </a:lnTo>
                    <a:lnTo>
                      <a:pt x="56" y="763"/>
                    </a:lnTo>
                    <a:lnTo>
                      <a:pt x="56" y="758"/>
                    </a:lnTo>
                    <a:lnTo>
                      <a:pt x="59" y="754"/>
                    </a:lnTo>
                    <a:lnTo>
                      <a:pt x="61" y="748"/>
                    </a:lnTo>
                    <a:lnTo>
                      <a:pt x="61" y="746"/>
                    </a:lnTo>
                    <a:lnTo>
                      <a:pt x="63" y="742"/>
                    </a:lnTo>
                    <a:lnTo>
                      <a:pt x="63" y="738"/>
                    </a:lnTo>
                    <a:lnTo>
                      <a:pt x="65" y="735"/>
                    </a:lnTo>
                    <a:lnTo>
                      <a:pt x="68" y="731"/>
                    </a:lnTo>
                    <a:lnTo>
                      <a:pt x="68" y="727"/>
                    </a:lnTo>
                    <a:lnTo>
                      <a:pt x="71" y="721"/>
                    </a:lnTo>
                    <a:lnTo>
                      <a:pt x="73" y="719"/>
                    </a:lnTo>
                    <a:lnTo>
                      <a:pt x="75" y="715"/>
                    </a:lnTo>
                    <a:lnTo>
                      <a:pt x="75" y="710"/>
                    </a:lnTo>
                    <a:lnTo>
                      <a:pt x="77" y="708"/>
                    </a:lnTo>
                    <a:lnTo>
                      <a:pt x="80" y="704"/>
                    </a:lnTo>
                    <a:lnTo>
                      <a:pt x="80" y="699"/>
                    </a:lnTo>
                    <a:lnTo>
                      <a:pt x="82" y="697"/>
                    </a:lnTo>
                    <a:lnTo>
                      <a:pt x="84" y="692"/>
                    </a:lnTo>
                    <a:lnTo>
                      <a:pt x="86" y="687"/>
                    </a:lnTo>
                    <a:lnTo>
                      <a:pt x="86" y="685"/>
                    </a:lnTo>
                    <a:lnTo>
                      <a:pt x="88" y="681"/>
                    </a:lnTo>
                    <a:lnTo>
                      <a:pt x="90" y="676"/>
                    </a:lnTo>
                    <a:lnTo>
                      <a:pt x="92" y="672"/>
                    </a:lnTo>
                    <a:lnTo>
                      <a:pt x="92" y="670"/>
                    </a:lnTo>
                    <a:lnTo>
                      <a:pt x="95" y="665"/>
                    </a:lnTo>
                    <a:lnTo>
                      <a:pt x="98" y="660"/>
                    </a:lnTo>
                    <a:lnTo>
                      <a:pt x="100" y="658"/>
                    </a:lnTo>
                    <a:lnTo>
                      <a:pt x="100" y="653"/>
                    </a:lnTo>
                    <a:lnTo>
                      <a:pt x="102" y="649"/>
                    </a:lnTo>
                    <a:lnTo>
                      <a:pt x="105" y="647"/>
                    </a:lnTo>
                    <a:lnTo>
                      <a:pt x="107" y="642"/>
                    </a:lnTo>
                    <a:lnTo>
                      <a:pt x="109" y="638"/>
                    </a:lnTo>
                    <a:lnTo>
                      <a:pt x="111" y="636"/>
                    </a:lnTo>
                    <a:lnTo>
                      <a:pt x="111" y="630"/>
                    </a:lnTo>
                    <a:lnTo>
                      <a:pt x="113" y="626"/>
                    </a:lnTo>
                    <a:lnTo>
                      <a:pt x="116" y="624"/>
                    </a:lnTo>
                    <a:lnTo>
                      <a:pt x="118" y="619"/>
                    </a:lnTo>
                    <a:lnTo>
                      <a:pt x="120" y="615"/>
                    </a:lnTo>
                    <a:lnTo>
                      <a:pt x="122" y="613"/>
                    </a:lnTo>
                    <a:lnTo>
                      <a:pt x="124" y="608"/>
                    </a:lnTo>
                    <a:lnTo>
                      <a:pt x="124" y="604"/>
                    </a:lnTo>
                    <a:lnTo>
                      <a:pt x="127" y="601"/>
                    </a:lnTo>
                    <a:lnTo>
                      <a:pt x="130" y="596"/>
                    </a:lnTo>
                    <a:lnTo>
                      <a:pt x="132" y="594"/>
                    </a:lnTo>
                    <a:lnTo>
                      <a:pt x="134" y="590"/>
                    </a:lnTo>
                    <a:lnTo>
                      <a:pt x="136" y="585"/>
                    </a:lnTo>
                    <a:lnTo>
                      <a:pt x="138" y="583"/>
                    </a:lnTo>
                    <a:lnTo>
                      <a:pt x="141" y="579"/>
                    </a:lnTo>
                    <a:lnTo>
                      <a:pt x="143" y="574"/>
                    </a:lnTo>
                    <a:lnTo>
                      <a:pt x="145" y="571"/>
                    </a:lnTo>
                    <a:lnTo>
                      <a:pt x="147" y="567"/>
                    </a:lnTo>
                    <a:lnTo>
                      <a:pt x="150" y="564"/>
                    </a:lnTo>
                    <a:lnTo>
                      <a:pt x="152" y="560"/>
                    </a:lnTo>
                    <a:lnTo>
                      <a:pt x="155" y="556"/>
                    </a:lnTo>
                    <a:lnTo>
                      <a:pt x="157" y="554"/>
                    </a:lnTo>
                    <a:lnTo>
                      <a:pt x="159" y="549"/>
                    </a:lnTo>
                    <a:lnTo>
                      <a:pt x="162" y="547"/>
                    </a:lnTo>
                    <a:lnTo>
                      <a:pt x="164" y="543"/>
                    </a:lnTo>
                    <a:lnTo>
                      <a:pt x="166" y="537"/>
                    </a:lnTo>
                    <a:lnTo>
                      <a:pt x="168" y="535"/>
                    </a:lnTo>
                    <a:lnTo>
                      <a:pt x="170" y="531"/>
                    </a:lnTo>
                    <a:lnTo>
                      <a:pt x="172" y="528"/>
                    </a:lnTo>
                    <a:lnTo>
                      <a:pt x="175" y="524"/>
                    </a:lnTo>
                    <a:lnTo>
                      <a:pt x="177" y="520"/>
                    </a:lnTo>
                    <a:lnTo>
                      <a:pt x="179" y="517"/>
                    </a:lnTo>
                    <a:lnTo>
                      <a:pt x="181" y="513"/>
                    </a:lnTo>
                    <a:lnTo>
                      <a:pt x="185" y="510"/>
                    </a:lnTo>
                    <a:lnTo>
                      <a:pt x="187" y="505"/>
                    </a:lnTo>
                    <a:lnTo>
                      <a:pt x="189" y="503"/>
                    </a:lnTo>
                    <a:lnTo>
                      <a:pt x="191" y="499"/>
                    </a:lnTo>
                    <a:lnTo>
                      <a:pt x="193" y="494"/>
                    </a:lnTo>
                    <a:lnTo>
                      <a:pt x="196" y="492"/>
                    </a:lnTo>
                    <a:lnTo>
                      <a:pt x="198" y="488"/>
                    </a:lnTo>
                    <a:lnTo>
                      <a:pt x="200" y="486"/>
                    </a:lnTo>
                    <a:lnTo>
                      <a:pt x="202" y="480"/>
                    </a:lnTo>
                    <a:lnTo>
                      <a:pt x="204" y="478"/>
                    </a:lnTo>
                    <a:lnTo>
                      <a:pt x="208" y="474"/>
                    </a:lnTo>
                    <a:lnTo>
                      <a:pt x="211" y="471"/>
                    </a:lnTo>
                    <a:lnTo>
                      <a:pt x="214" y="467"/>
                    </a:lnTo>
                    <a:lnTo>
                      <a:pt x="216" y="463"/>
                    </a:lnTo>
                    <a:lnTo>
                      <a:pt x="218" y="460"/>
                    </a:lnTo>
                    <a:lnTo>
                      <a:pt x="221" y="456"/>
                    </a:lnTo>
                    <a:lnTo>
                      <a:pt x="223" y="454"/>
                    </a:lnTo>
                    <a:lnTo>
                      <a:pt x="225" y="448"/>
                    </a:lnTo>
                    <a:lnTo>
                      <a:pt x="229" y="446"/>
                    </a:lnTo>
                    <a:lnTo>
                      <a:pt x="232" y="442"/>
                    </a:lnTo>
                    <a:lnTo>
                      <a:pt x="234" y="440"/>
                    </a:lnTo>
                    <a:lnTo>
                      <a:pt x="236" y="435"/>
                    </a:lnTo>
                    <a:lnTo>
                      <a:pt x="238" y="433"/>
                    </a:lnTo>
                    <a:lnTo>
                      <a:pt x="242" y="429"/>
                    </a:lnTo>
                    <a:lnTo>
                      <a:pt x="246" y="426"/>
                    </a:lnTo>
                    <a:lnTo>
                      <a:pt x="248" y="422"/>
                    </a:lnTo>
                    <a:lnTo>
                      <a:pt x="250" y="419"/>
                    </a:lnTo>
                    <a:lnTo>
                      <a:pt x="252" y="415"/>
                    </a:lnTo>
                    <a:lnTo>
                      <a:pt x="255" y="412"/>
                    </a:lnTo>
                    <a:lnTo>
                      <a:pt x="259" y="408"/>
                    </a:lnTo>
                    <a:lnTo>
                      <a:pt x="261" y="406"/>
                    </a:lnTo>
                    <a:lnTo>
                      <a:pt x="263" y="404"/>
                    </a:lnTo>
                    <a:lnTo>
                      <a:pt x="266" y="399"/>
                    </a:lnTo>
                    <a:lnTo>
                      <a:pt x="271" y="397"/>
                    </a:lnTo>
                    <a:lnTo>
                      <a:pt x="273" y="393"/>
                    </a:lnTo>
                    <a:lnTo>
                      <a:pt x="275" y="389"/>
                    </a:lnTo>
                    <a:lnTo>
                      <a:pt x="277" y="385"/>
                    </a:lnTo>
                    <a:lnTo>
                      <a:pt x="282" y="383"/>
                    </a:lnTo>
                    <a:lnTo>
                      <a:pt x="284" y="378"/>
                    </a:lnTo>
                    <a:lnTo>
                      <a:pt x="286" y="376"/>
                    </a:lnTo>
                    <a:lnTo>
                      <a:pt x="288" y="372"/>
                    </a:lnTo>
                    <a:lnTo>
                      <a:pt x="293" y="370"/>
                    </a:lnTo>
                    <a:lnTo>
                      <a:pt x="295" y="367"/>
                    </a:lnTo>
                    <a:lnTo>
                      <a:pt x="297" y="363"/>
                    </a:lnTo>
                    <a:lnTo>
                      <a:pt x="303" y="360"/>
                    </a:lnTo>
                    <a:lnTo>
                      <a:pt x="305" y="356"/>
                    </a:lnTo>
                    <a:lnTo>
                      <a:pt x="307" y="353"/>
                    </a:lnTo>
                    <a:lnTo>
                      <a:pt x="312" y="351"/>
                    </a:lnTo>
                    <a:lnTo>
                      <a:pt x="314" y="347"/>
                    </a:lnTo>
                    <a:lnTo>
                      <a:pt x="316" y="345"/>
                    </a:lnTo>
                    <a:lnTo>
                      <a:pt x="320" y="340"/>
                    </a:lnTo>
                    <a:lnTo>
                      <a:pt x="322" y="338"/>
                    </a:lnTo>
                    <a:lnTo>
                      <a:pt x="325" y="336"/>
                    </a:lnTo>
                    <a:lnTo>
                      <a:pt x="330" y="331"/>
                    </a:lnTo>
                    <a:lnTo>
                      <a:pt x="332" y="328"/>
                    </a:lnTo>
                    <a:lnTo>
                      <a:pt x="335" y="326"/>
                    </a:lnTo>
                    <a:lnTo>
                      <a:pt x="339" y="322"/>
                    </a:lnTo>
                    <a:lnTo>
                      <a:pt x="341" y="319"/>
                    </a:lnTo>
                    <a:lnTo>
                      <a:pt x="343" y="315"/>
                    </a:lnTo>
                    <a:lnTo>
                      <a:pt x="347" y="313"/>
                    </a:lnTo>
                    <a:lnTo>
                      <a:pt x="350" y="310"/>
                    </a:lnTo>
                    <a:lnTo>
                      <a:pt x="354" y="306"/>
                    </a:lnTo>
                    <a:lnTo>
                      <a:pt x="357" y="304"/>
                    </a:lnTo>
                    <a:lnTo>
                      <a:pt x="360" y="302"/>
                    </a:lnTo>
                    <a:lnTo>
                      <a:pt x="364" y="296"/>
                    </a:lnTo>
                    <a:lnTo>
                      <a:pt x="366" y="294"/>
                    </a:lnTo>
                    <a:lnTo>
                      <a:pt x="371" y="292"/>
                    </a:lnTo>
                    <a:lnTo>
                      <a:pt x="373" y="287"/>
                    </a:lnTo>
                    <a:lnTo>
                      <a:pt x="375" y="285"/>
                    </a:lnTo>
                    <a:lnTo>
                      <a:pt x="379" y="283"/>
                    </a:lnTo>
                    <a:lnTo>
                      <a:pt x="382" y="281"/>
                    </a:lnTo>
                    <a:lnTo>
                      <a:pt x="387" y="276"/>
                    </a:lnTo>
                    <a:lnTo>
                      <a:pt x="389" y="274"/>
                    </a:lnTo>
                    <a:lnTo>
                      <a:pt x="393" y="272"/>
                    </a:lnTo>
                    <a:lnTo>
                      <a:pt x="396" y="267"/>
                    </a:lnTo>
                    <a:lnTo>
                      <a:pt x="400" y="265"/>
                    </a:lnTo>
                    <a:lnTo>
                      <a:pt x="402" y="262"/>
                    </a:lnTo>
                    <a:lnTo>
                      <a:pt x="405" y="260"/>
                    </a:lnTo>
                    <a:lnTo>
                      <a:pt x="409" y="256"/>
                    </a:lnTo>
                    <a:lnTo>
                      <a:pt x="411" y="254"/>
                    </a:lnTo>
                    <a:lnTo>
                      <a:pt x="416" y="251"/>
                    </a:lnTo>
                    <a:lnTo>
                      <a:pt x="419" y="249"/>
                    </a:lnTo>
                    <a:lnTo>
                      <a:pt x="423" y="245"/>
                    </a:lnTo>
                    <a:lnTo>
                      <a:pt x="425" y="243"/>
                    </a:lnTo>
                    <a:lnTo>
                      <a:pt x="430" y="239"/>
                    </a:lnTo>
                    <a:lnTo>
                      <a:pt x="432" y="237"/>
                    </a:lnTo>
                    <a:lnTo>
                      <a:pt x="436" y="233"/>
                    </a:lnTo>
                    <a:lnTo>
                      <a:pt x="438" y="230"/>
                    </a:lnTo>
                    <a:lnTo>
                      <a:pt x="443" y="228"/>
                    </a:lnTo>
                    <a:lnTo>
                      <a:pt x="446" y="226"/>
                    </a:lnTo>
                    <a:lnTo>
                      <a:pt x="451" y="224"/>
                    </a:lnTo>
                    <a:lnTo>
                      <a:pt x="455" y="220"/>
                    </a:lnTo>
                    <a:lnTo>
                      <a:pt x="457" y="217"/>
                    </a:lnTo>
                    <a:lnTo>
                      <a:pt x="462" y="215"/>
                    </a:lnTo>
                    <a:lnTo>
                      <a:pt x="464" y="213"/>
                    </a:lnTo>
                    <a:lnTo>
                      <a:pt x="468" y="211"/>
                    </a:lnTo>
                    <a:lnTo>
                      <a:pt x="470" y="207"/>
                    </a:lnTo>
                    <a:lnTo>
                      <a:pt x="476" y="203"/>
                    </a:lnTo>
                    <a:lnTo>
                      <a:pt x="478" y="201"/>
                    </a:lnTo>
                    <a:lnTo>
                      <a:pt x="482" y="199"/>
                    </a:lnTo>
                    <a:lnTo>
                      <a:pt x="487" y="197"/>
                    </a:lnTo>
                    <a:lnTo>
                      <a:pt x="489" y="195"/>
                    </a:lnTo>
                    <a:lnTo>
                      <a:pt x="493" y="192"/>
                    </a:lnTo>
                    <a:lnTo>
                      <a:pt x="495" y="190"/>
                    </a:lnTo>
                    <a:lnTo>
                      <a:pt x="500" y="186"/>
                    </a:lnTo>
                    <a:lnTo>
                      <a:pt x="505" y="184"/>
                    </a:lnTo>
                    <a:lnTo>
                      <a:pt x="507" y="181"/>
                    </a:lnTo>
                    <a:lnTo>
                      <a:pt x="512" y="178"/>
                    </a:lnTo>
                    <a:lnTo>
                      <a:pt x="514" y="176"/>
                    </a:lnTo>
                    <a:lnTo>
                      <a:pt x="518" y="174"/>
                    </a:lnTo>
                    <a:lnTo>
                      <a:pt x="523" y="172"/>
                    </a:lnTo>
                    <a:lnTo>
                      <a:pt x="525" y="169"/>
                    </a:lnTo>
                    <a:lnTo>
                      <a:pt x="529" y="167"/>
                    </a:lnTo>
                    <a:lnTo>
                      <a:pt x="532" y="165"/>
                    </a:lnTo>
                    <a:lnTo>
                      <a:pt x="537" y="160"/>
                    </a:lnTo>
                    <a:lnTo>
                      <a:pt x="541" y="158"/>
                    </a:lnTo>
                    <a:lnTo>
                      <a:pt x="543" y="156"/>
                    </a:lnTo>
                    <a:lnTo>
                      <a:pt x="548" y="154"/>
                    </a:lnTo>
                    <a:lnTo>
                      <a:pt x="552" y="152"/>
                    </a:lnTo>
                    <a:lnTo>
                      <a:pt x="555" y="148"/>
                    </a:lnTo>
                    <a:lnTo>
                      <a:pt x="559" y="146"/>
                    </a:lnTo>
                    <a:lnTo>
                      <a:pt x="564" y="144"/>
                    </a:lnTo>
                    <a:lnTo>
                      <a:pt x="566" y="142"/>
                    </a:lnTo>
                    <a:lnTo>
                      <a:pt x="571" y="140"/>
                    </a:lnTo>
                    <a:lnTo>
                      <a:pt x="575" y="137"/>
                    </a:lnTo>
                    <a:lnTo>
                      <a:pt x="577" y="137"/>
                    </a:lnTo>
                    <a:lnTo>
                      <a:pt x="580" y="135"/>
                    </a:lnTo>
                    <a:lnTo>
                      <a:pt x="582" y="133"/>
                    </a:lnTo>
                    <a:lnTo>
                      <a:pt x="584" y="133"/>
                    </a:lnTo>
                    <a:lnTo>
                      <a:pt x="586" y="131"/>
                    </a:lnTo>
                    <a:lnTo>
                      <a:pt x="590" y="131"/>
                    </a:lnTo>
                    <a:lnTo>
                      <a:pt x="592" y="129"/>
                    </a:lnTo>
                    <a:lnTo>
                      <a:pt x="594" y="129"/>
                    </a:lnTo>
                    <a:lnTo>
                      <a:pt x="596" y="126"/>
                    </a:lnTo>
                    <a:lnTo>
                      <a:pt x="598" y="124"/>
                    </a:lnTo>
                    <a:lnTo>
                      <a:pt x="601" y="124"/>
                    </a:lnTo>
                    <a:lnTo>
                      <a:pt x="603" y="122"/>
                    </a:lnTo>
                    <a:lnTo>
                      <a:pt x="605" y="122"/>
                    </a:lnTo>
                    <a:lnTo>
                      <a:pt x="607" y="119"/>
                    </a:lnTo>
                    <a:lnTo>
                      <a:pt x="609" y="119"/>
                    </a:lnTo>
                    <a:lnTo>
                      <a:pt x="612" y="117"/>
                    </a:lnTo>
                    <a:lnTo>
                      <a:pt x="613" y="117"/>
                    </a:lnTo>
                    <a:lnTo>
                      <a:pt x="616" y="115"/>
                    </a:lnTo>
                    <a:lnTo>
                      <a:pt x="619" y="115"/>
                    </a:lnTo>
                    <a:lnTo>
                      <a:pt x="621" y="112"/>
                    </a:lnTo>
                    <a:lnTo>
                      <a:pt x="623" y="110"/>
                    </a:lnTo>
                    <a:lnTo>
                      <a:pt x="626" y="110"/>
                    </a:lnTo>
                    <a:lnTo>
                      <a:pt x="628" y="108"/>
                    </a:lnTo>
                    <a:lnTo>
                      <a:pt x="630" y="108"/>
                    </a:lnTo>
                    <a:lnTo>
                      <a:pt x="632" y="106"/>
                    </a:lnTo>
                    <a:lnTo>
                      <a:pt x="634" y="106"/>
                    </a:lnTo>
                    <a:lnTo>
                      <a:pt x="636" y="104"/>
                    </a:lnTo>
                    <a:lnTo>
                      <a:pt x="639" y="104"/>
                    </a:lnTo>
                    <a:lnTo>
                      <a:pt x="641" y="101"/>
                    </a:lnTo>
                    <a:lnTo>
                      <a:pt x="645" y="101"/>
                    </a:lnTo>
                    <a:lnTo>
                      <a:pt x="649" y="99"/>
                    </a:lnTo>
                    <a:lnTo>
                      <a:pt x="651" y="99"/>
                    </a:lnTo>
                    <a:lnTo>
                      <a:pt x="653" y="97"/>
                    </a:lnTo>
                    <a:lnTo>
                      <a:pt x="655" y="97"/>
                    </a:lnTo>
                    <a:lnTo>
                      <a:pt x="657" y="95"/>
                    </a:lnTo>
                    <a:lnTo>
                      <a:pt x="660" y="95"/>
                    </a:lnTo>
                    <a:lnTo>
                      <a:pt x="662" y="92"/>
                    </a:lnTo>
                    <a:lnTo>
                      <a:pt x="664" y="92"/>
                    </a:lnTo>
                    <a:lnTo>
                      <a:pt x="666" y="90"/>
                    </a:lnTo>
                    <a:lnTo>
                      <a:pt x="668" y="90"/>
                    </a:lnTo>
                    <a:lnTo>
                      <a:pt x="673" y="87"/>
                    </a:lnTo>
                    <a:lnTo>
                      <a:pt x="675" y="87"/>
                    </a:lnTo>
                    <a:lnTo>
                      <a:pt x="680" y="85"/>
                    </a:lnTo>
                    <a:lnTo>
                      <a:pt x="685" y="83"/>
                    </a:lnTo>
                    <a:lnTo>
                      <a:pt x="689" y="80"/>
                    </a:lnTo>
                    <a:lnTo>
                      <a:pt x="696" y="78"/>
                    </a:lnTo>
                    <a:lnTo>
                      <a:pt x="700" y="76"/>
                    </a:lnTo>
                    <a:lnTo>
                      <a:pt x="706" y="74"/>
                    </a:lnTo>
                    <a:lnTo>
                      <a:pt x="710" y="74"/>
                    </a:lnTo>
                    <a:lnTo>
                      <a:pt x="716" y="72"/>
                    </a:lnTo>
                    <a:lnTo>
                      <a:pt x="721" y="70"/>
                    </a:lnTo>
                    <a:lnTo>
                      <a:pt x="725" y="67"/>
                    </a:lnTo>
                    <a:lnTo>
                      <a:pt x="730" y="65"/>
                    </a:lnTo>
                    <a:lnTo>
                      <a:pt x="737" y="63"/>
                    </a:lnTo>
                    <a:lnTo>
                      <a:pt x="742" y="63"/>
                    </a:lnTo>
                    <a:lnTo>
                      <a:pt x="746" y="61"/>
                    </a:lnTo>
                    <a:lnTo>
                      <a:pt x="753" y="57"/>
                    </a:lnTo>
                    <a:lnTo>
                      <a:pt x="757" y="55"/>
                    </a:lnTo>
                    <a:lnTo>
                      <a:pt x="761" y="53"/>
                    </a:lnTo>
                    <a:lnTo>
                      <a:pt x="769" y="53"/>
                    </a:lnTo>
                    <a:lnTo>
                      <a:pt x="773" y="51"/>
                    </a:lnTo>
                    <a:lnTo>
                      <a:pt x="780" y="49"/>
                    </a:lnTo>
                    <a:lnTo>
                      <a:pt x="784" y="49"/>
                    </a:lnTo>
                    <a:lnTo>
                      <a:pt x="789" y="46"/>
                    </a:lnTo>
                    <a:lnTo>
                      <a:pt x="796" y="44"/>
                    </a:lnTo>
                    <a:lnTo>
                      <a:pt x="801" y="42"/>
                    </a:lnTo>
                    <a:lnTo>
                      <a:pt x="807" y="42"/>
                    </a:lnTo>
                    <a:lnTo>
                      <a:pt x="812" y="40"/>
                    </a:lnTo>
                    <a:lnTo>
                      <a:pt x="818" y="40"/>
                    </a:lnTo>
                    <a:lnTo>
                      <a:pt x="824" y="38"/>
                    </a:lnTo>
                    <a:lnTo>
                      <a:pt x="828" y="36"/>
                    </a:lnTo>
                    <a:lnTo>
                      <a:pt x="835" y="36"/>
                    </a:lnTo>
                    <a:lnTo>
                      <a:pt x="839" y="34"/>
                    </a:lnTo>
                    <a:lnTo>
                      <a:pt x="846" y="31"/>
                    </a:lnTo>
                    <a:lnTo>
                      <a:pt x="851" y="31"/>
                    </a:lnTo>
                    <a:lnTo>
                      <a:pt x="858" y="28"/>
                    </a:lnTo>
                    <a:lnTo>
                      <a:pt x="862" y="28"/>
                    </a:lnTo>
                    <a:lnTo>
                      <a:pt x="869" y="26"/>
                    </a:lnTo>
                    <a:lnTo>
                      <a:pt x="873" y="26"/>
                    </a:lnTo>
                    <a:lnTo>
                      <a:pt x="881" y="24"/>
                    </a:lnTo>
                    <a:lnTo>
                      <a:pt x="885" y="24"/>
                    </a:lnTo>
                    <a:lnTo>
                      <a:pt x="892" y="22"/>
                    </a:lnTo>
                    <a:lnTo>
                      <a:pt x="896" y="22"/>
                    </a:lnTo>
                    <a:lnTo>
                      <a:pt x="902" y="19"/>
                    </a:lnTo>
                    <a:lnTo>
                      <a:pt x="908" y="19"/>
                    </a:lnTo>
                    <a:lnTo>
                      <a:pt x="915" y="17"/>
                    </a:lnTo>
                    <a:lnTo>
                      <a:pt x="921" y="17"/>
                    </a:lnTo>
                    <a:lnTo>
                      <a:pt x="926" y="15"/>
                    </a:lnTo>
                    <a:lnTo>
                      <a:pt x="932" y="15"/>
                    </a:lnTo>
                    <a:lnTo>
                      <a:pt x="938" y="15"/>
                    </a:lnTo>
                    <a:lnTo>
                      <a:pt x="944" y="13"/>
                    </a:lnTo>
                    <a:lnTo>
                      <a:pt x="948" y="13"/>
                    </a:lnTo>
                    <a:lnTo>
                      <a:pt x="955" y="10"/>
                    </a:lnTo>
                    <a:lnTo>
                      <a:pt x="962" y="10"/>
                    </a:lnTo>
                    <a:lnTo>
                      <a:pt x="967" y="10"/>
                    </a:lnTo>
                    <a:lnTo>
                      <a:pt x="974" y="8"/>
                    </a:lnTo>
                    <a:lnTo>
                      <a:pt x="978" y="8"/>
                    </a:lnTo>
                    <a:lnTo>
                      <a:pt x="985" y="8"/>
                    </a:lnTo>
                    <a:lnTo>
                      <a:pt x="991" y="6"/>
                    </a:lnTo>
                    <a:lnTo>
                      <a:pt x="997" y="6"/>
                    </a:lnTo>
                    <a:lnTo>
                      <a:pt x="1003" y="6"/>
                    </a:lnTo>
                    <a:lnTo>
                      <a:pt x="1008" y="6"/>
                    </a:lnTo>
                    <a:lnTo>
                      <a:pt x="1014" y="4"/>
                    </a:lnTo>
                    <a:lnTo>
                      <a:pt x="1021" y="4"/>
                    </a:lnTo>
                    <a:lnTo>
                      <a:pt x="1026" y="4"/>
                    </a:lnTo>
                    <a:lnTo>
                      <a:pt x="1033" y="4"/>
                    </a:lnTo>
                    <a:lnTo>
                      <a:pt x="1040" y="4"/>
                    </a:lnTo>
                    <a:lnTo>
                      <a:pt x="1044" y="2"/>
                    </a:lnTo>
                    <a:lnTo>
                      <a:pt x="1050" y="2"/>
                    </a:lnTo>
                    <a:lnTo>
                      <a:pt x="1058" y="2"/>
                    </a:lnTo>
                    <a:lnTo>
                      <a:pt x="1062" y="2"/>
                    </a:lnTo>
                    <a:lnTo>
                      <a:pt x="1069" y="2"/>
                    </a:lnTo>
                    <a:lnTo>
                      <a:pt x="1076" y="2"/>
                    </a:lnTo>
                    <a:lnTo>
                      <a:pt x="1080" y="0"/>
                    </a:lnTo>
                    <a:lnTo>
                      <a:pt x="1087" y="0"/>
                    </a:lnTo>
                    <a:lnTo>
                      <a:pt x="1094" y="0"/>
                    </a:lnTo>
                    <a:lnTo>
                      <a:pt x="1098" y="0"/>
                    </a:lnTo>
                    <a:lnTo>
                      <a:pt x="1105" y="0"/>
                    </a:lnTo>
                    <a:lnTo>
                      <a:pt x="1113" y="0"/>
                    </a:lnTo>
                    <a:lnTo>
                      <a:pt x="1117" y="0"/>
                    </a:lnTo>
                    <a:lnTo>
                      <a:pt x="1124" y="0"/>
                    </a:lnTo>
                    <a:lnTo>
                      <a:pt x="1130" y="0"/>
                    </a:lnTo>
                    <a:lnTo>
                      <a:pt x="1135" y="0"/>
                    </a:lnTo>
                    <a:lnTo>
                      <a:pt x="1142" y="0"/>
                    </a:lnTo>
                    <a:close/>
                  </a:path>
                  <a:path w="2191" h="2217">
                    <a:moveTo>
                      <a:pt x="2166" y="979"/>
                    </a:moveTo>
                    <a:lnTo>
                      <a:pt x="2168" y="981"/>
                    </a:lnTo>
                    <a:lnTo>
                      <a:pt x="2168" y="981"/>
                    </a:lnTo>
                    <a:lnTo>
                      <a:pt x="2170" y="983"/>
                    </a:lnTo>
                    <a:lnTo>
                      <a:pt x="2170" y="983"/>
                    </a:lnTo>
                    <a:lnTo>
                      <a:pt x="2170" y="985"/>
                    </a:lnTo>
                    <a:lnTo>
                      <a:pt x="2172" y="987"/>
                    </a:lnTo>
                    <a:lnTo>
                      <a:pt x="2172" y="990"/>
                    </a:lnTo>
                    <a:lnTo>
                      <a:pt x="2172" y="992"/>
                    </a:lnTo>
                    <a:lnTo>
                      <a:pt x="2172" y="992"/>
                    </a:lnTo>
                    <a:lnTo>
                      <a:pt x="2174" y="995"/>
                    </a:lnTo>
                    <a:lnTo>
                      <a:pt x="2174" y="997"/>
                    </a:lnTo>
                    <a:lnTo>
                      <a:pt x="2174" y="999"/>
                    </a:lnTo>
                    <a:lnTo>
                      <a:pt x="2174" y="1004"/>
                    </a:lnTo>
                    <a:lnTo>
                      <a:pt x="2176" y="1006"/>
                    </a:lnTo>
                    <a:lnTo>
                      <a:pt x="2176" y="1008"/>
                    </a:lnTo>
                    <a:lnTo>
                      <a:pt x="2176" y="1010"/>
                    </a:lnTo>
                    <a:lnTo>
                      <a:pt x="2179" y="1013"/>
                    </a:lnTo>
                    <a:lnTo>
                      <a:pt x="2179" y="1017"/>
                    </a:lnTo>
                    <a:lnTo>
                      <a:pt x="2179" y="1019"/>
                    </a:lnTo>
                    <a:lnTo>
                      <a:pt x="2179" y="1021"/>
                    </a:lnTo>
                    <a:lnTo>
                      <a:pt x="2181" y="1027"/>
                    </a:lnTo>
                    <a:lnTo>
                      <a:pt x="2181" y="1029"/>
                    </a:lnTo>
                    <a:lnTo>
                      <a:pt x="2181" y="1033"/>
                    </a:lnTo>
                    <a:lnTo>
                      <a:pt x="2181" y="1038"/>
                    </a:lnTo>
                    <a:lnTo>
                      <a:pt x="2184" y="1040"/>
                    </a:lnTo>
                    <a:lnTo>
                      <a:pt x="2184" y="1044"/>
                    </a:lnTo>
                    <a:lnTo>
                      <a:pt x="2184" y="1049"/>
                    </a:lnTo>
                    <a:lnTo>
                      <a:pt x="2186" y="1053"/>
                    </a:lnTo>
                    <a:lnTo>
                      <a:pt x="2186" y="1056"/>
                    </a:lnTo>
                    <a:lnTo>
                      <a:pt x="2186" y="1061"/>
                    </a:lnTo>
                    <a:lnTo>
                      <a:pt x="2186" y="1065"/>
                    </a:lnTo>
                    <a:lnTo>
                      <a:pt x="2186" y="1069"/>
                    </a:lnTo>
                    <a:lnTo>
                      <a:pt x="2188" y="1074"/>
                    </a:lnTo>
                    <a:lnTo>
                      <a:pt x="2188" y="1078"/>
                    </a:lnTo>
                    <a:lnTo>
                      <a:pt x="2188" y="1080"/>
                    </a:lnTo>
                    <a:lnTo>
                      <a:pt x="2188" y="1083"/>
                    </a:lnTo>
                    <a:lnTo>
                      <a:pt x="2188" y="1086"/>
                    </a:lnTo>
                    <a:lnTo>
                      <a:pt x="2188" y="1088"/>
                    </a:lnTo>
                    <a:lnTo>
                      <a:pt x="2188" y="1090"/>
                    </a:lnTo>
                    <a:lnTo>
                      <a:pt x="2188" y="1092"/>
                    </a:lnTo>
                    <a:lnTo>
                      <a:pt x="2191" y="1097"/>
                    </a:lnTo>
                    <a:lnTo>
                      <a:pt x="2191" y="1099"/>
                    </a:lnTo>
                    <a:lnTo>
                      <a:pt x="2191" y="1101"/>
                    </a:lnTo>
                    <a:lnTo>
                      <a:pt x="2191" y="1103"/>
                    </a:lnTo>
                    <a:lnTo>
                      <a:pt x="2191" y="1106"/>
                    </a:lnTo>
                    <a:lnTo>
                      <a:pt x="2191" y="1108"/>
                    </a:lnTo>
                    <a:lnTo>
                      <a:pt x="2191" y="1110"/>
                    </a:lnTo>
                    <a:lnTo>
                      <a:pt x="2191" y="1115"/>
                    </a:lnTo>
                    <a:lnTo>
                      <a:pt x="2191" y="1118"/>
                    </a:lnTo>
                    <a:lnTo>
                      <a:pt x="2191" y="1120"/>
                    </a:lnTo>
                    <a:lnTo>
                      <a:pt x="2191" y="1122"/>
                    </a:lnTo>
                    <a:lnTo>
                      <a:pt x="2191" y="1124"/>
                    </a:lnTo>
                    <a:lnTo>
                      <a:pt x="2191" y="1129"/>
                    </a:lnTo>
                    <a:lnTo>
                      <a:pt x="2191" y="1131"/>
                    </a:lnTo>
                    <a:lnTo>
                      <a:pt x="2191" y="1133"/>
                    </a:lnTo>
                    <a:lnTo>
                      <a:pt x="2191" y="1135"/>
                    </a:lnTo>
                    <a:lnTo>
                      <a:pt x="2191" y="1137"/>
                    </a:lnTo>
                    <a:lnTo>
                      <a:pt x="2191" y="1142"/>
                    </a:lnTo>
                    <a:lnTo>
                      <a:pt x="2191" y="1144"/>
                    </a:lnTo>
                    <a:lnTo>
                      <a:pt x="2191" y="1147"/>
                    </a:lnTo>
                    <a:lnTo>
                      <a:pt x="2191" y="1152"/>
                    </a:lnTo>
                    <a:lnTo>
                      <a:pt x="2191" y="1154"/>
                    </a:lnTo>
                    <a:lnTo>
                      <a:pt x="2191" y="1156"/>
                    </a:lnTo>
                    <a:lnTo>
                      <a:pt x="2191" y="1160"/>
                    </a:lnTo>
                    <a:lnTo>
                      <a:pt x="2191" y="1163"/>
                    </a:lnTo>
                    <a:lnTo>
                      <a:pt x="2191" y="1165"/>
                    </a:lnTo>
                    <a:lnTo>
                      <a:pt x="2191" y="1169"/>
                    </a:lnTo>
                    <a:lnTo>
                      <a:pt x="2191" y="1171"/>
                    </a:lnTo>
                    <a:lnTo>
                      <a:pt x="2191" y="1173"/>
                    </a:lnTo>
                    <a:lnTo>
                      <a:pt x="2191" y="1179"/>
                    </a:lnTo>
                    <a:lnTo>
                      <a:pt x="2191" y="1181"/>
                    </a:lnTo>
                    <a:lnTo>
                      <a:pt x="2191" y="1183"/>
                    </a:lnTo>
                    <a:lnTo>
                      <a:pt x="2191" y="1188"/>
                    </a:lnTo>
                    <a:lnTo>
                      <a:pt x="2191" y="1190"/>
                    </a:lnTo>
                    <a:lnTo>
                      <a:pt x="2191" y="1194"/>
                    </a:lnTo>
                    <a:lnTo>
                      <a:pt x="2191" y="1196"/>
                    </a:lnTo>
                    <a:lnTo>
                      <a:pt x="2191" y="1199"/>
                    </a:lnTo>
                    <a:lnTo>
                      <a:pt x="2191" y="1203"/>
                    </a:lnTo>
                    <a:lnTo>
                      <a:pt x="2191" y="1206"/>
                    </a:lnTo>
                    <a:lnTo>
                      <a:pt x="2191" y="1211"/>
                    </a:lnTo>
                    <a:lnTo>
                      <a:pt x="2188" y="1213"/>
                    </a:lnTo>
                    <a:lnTo>
                      <a:pt x="2188" y="1217"/>
                    </a:lnTo>
                    <a:lnTo>
                      <a:pt x="2188" y="1219"/>
                    </a:lnTo>
                    <a:lnTo>
                      <a:pt x="2188" y="1224"/>
                    </a:lnTo>
                    <a:lnTo>
                      <a:pt x="2188" y="1226"/>
                    </a:lnTo>
                    <a:lnTo>
                      <a:pt x="2188" y="1230"/>
                    </a:lnTo>
                    <a:lnTo>
                      <a:pt x="2188" y="1233"/>
                    </a:lnTo>
                    <a:lnTo>
                      <a:pt x="2188" y="1238"/>
                    </a:lnTo>
                    <a:lnTo>
                      <a:pt x="2186" y="1240"/>
                    </a:lnTo>
                    <a:lnTo>
                      <a:pt x="2186" y="1245"/>
                    </a:lnTo>
                    <a:lnTo>
                      <a:pt x="2186" y="1247"/>
                    </a:lnTo>
                    <a:lnTo>
                      <a:pt x="2186" y="1251"/>
                    </a:lnTo>
                    <a:lnTo>
                      <a:pt x="2186" y="1253"/>
                    </a:lnTo>
                    <a:lnTo>
                      <a:pt x="2184" y="1258"/>
                    </a:lnTo>
                    <a:lnTo>
                      <a:pt x="2184" y="1262"/>
                    </a:lnTo>
                    <a:lnTo>
                      <a:pt x="2184" y="1264"/>
                    </a:lnTo>
                    <a:lnTo>
                      <a:pt x="2184" y="1270"/>
                    </a:lnTo>
                    <a:lnTo>
                      <a:pt x="2184" y="1272"/>
                    </a:lnTo>
                    <a:lnTo>
                      <a:pt x="2181" y="1276"/>
                    </a:lnTo>
                    <a:lnTo>
                      <a:pt x="2181" y="1281"/>
                    </a:lnTo>
                    <a:lnTo>
                      <a:pt x="2181" y="1283"/>
                    </a:lnTo>
                    <a:lnTo>
                      <a:pt x="2181" y="1287"/>
                    </a:lnTo>
                    <a:lnTo>
                      <a:pt x="2179" y="1289"/>
                    </a:lnTo>
                    <a:lnTo>
                      <a:pt x="2179" y="1294"/>
                    </a:lnTo>
                    <a:lnTo>
                      <a:pt x="2179" y="1299"/>
                    </a:lnTo>
                    <a:lnTo>
                      <a:pt x="2179" y="1302"/>
                    </a:lnTo>
                    <a:lnTo>
                      <a:pt x="2176" y="1306"/>
                    </a:lnTo>
                    <a:lnTo>
                      <a:pt x="2176" y="1310"/>
                    </a:lnTo>
                    <a:lnTo>
                      <a:pt x="2176" y="1312"/>
                    </a:lnTo>
                    <a:lnTo>
                      <a:pt x="2174" y="1317"/>
                    </a:lnTo>
                    <a:lnTo>
                      <a:pt x="2174" y="1321"/>
                    </a:lnTo>
                    <a:lnTo>
                      <a:pt x="2174" y="1323"/>
                    </a:lnTo>
                    <a:lnTo>
                      <a:pt x="2172" y="1329"/>
                    </a:lnTo>
                    <a:lnTo>
                      <a:pt x="2172" y="1333"/>
                    </a:lnTo>
                    <a:lnTo>
                      <a:pt x="2172" y="1338"/>
                    </a:lnTo>
                    <a:lnTo>
                      <a:pt x="2170" y="1340"/>
                    </a:lnTo>
                    <a:lnTo>
                      <a:pt x="2170" y="1344"/>
                    </a:lnTo>
                    <a:lnTo>
                      <a:pt x="2168" y="1349"/>
                    </a:lnTo>
                    <a:lnTo>
                      <a:pt x="2168" y="1351"/>
                    </a:lnTo>
                    <a:lnTo>
                      <a:pt x="2168" y="1356"/>
                    </a:lnTo>
                    <a:lnTo>
                      <a:pt x="2166" y="1361"/>
                    </a:lnTo>
                    <a:lnTo>
                      <a:pt x="2166" y="1365"/>
                    </a:lnTo>
                    <a:lnTo>
                      <a:pt x="2163" y="1369"/>
                    </a:lnTo>
                    <a:lnTo>
                      <a:pt x="2163" y="1372"/>
                    </a:lnTo>
                    <a:lnTo>
                      <a:pt x="2161" y="1376"/>
                    </a:lnTo>
                    <a:lnTo>
                      <a:pt x="2161" y="1380"/>
                    </a:lnTo>
                    <a:lnTo>
                      <a:pt x="2159" y="1385"/>
                    </a:lnTo>
                    <a:lnTo>
                      <a:pt x="2159" y="1388"/>
                    </a:lnTo>
                    <a:lnTo>
                      <a:pt x="2157" y="1392"/>
                    </a:lnTo>
                    <a:lnTo>
                      <a:pt x="2157" y="1397"/>
                    </a:lnTo>
                    <a:lnTo>
                      <a:pt x="2155" y="1401"/>
                    </a:lnTo>
                    <a:lnTo>
                      <a:pt x="2155" y="1406"/>
                    </a:lnTo>
                    <a:lnTo>
                      <a:pt x="2151" y="1410"/>
                    </a:lnTo>
                    <a:lnTo>
                      <a:pt x="2151" y="1412"/>
                    </a:lnTo>
                    <a:lnTo>
                      <a:pt x="2149" y="1418"/>
                    </a:lnTo>
                    <a:lnTo>
                      <a:pt x="2149" y="1422"/>
                    </a:lnTo>
                    <a:lnTo>
                      <a:pt x="2147" y="1426"/>
                    </a:lnTo>
                    <a:lnTo>
                      <a:pt x="2145" y="1431"/>
                    </a:lnTo>
                    <a:lnTo>
                      <a:pt x="2145" y="1435"/>
                    </a:lnTo>
                    <a:lnTo>
                      <a:pt x="2142" y="1439"/>
                    </a:lnTo>
                    <a:lnTo>
                      <a:pt x="2142" y="1442"/>
                    </a:lnTo>
                    <a:lnTo>
                      <a:pt x="2140" y="1447"/>
                    </a:lnTo>
                    <a:lnTo>
                      <a:pt x="2138" y="1452"/>
                    </a:lnTo>
                    <a:lnTo>
                      <a:pt x="2138" y="1456"/>
                    </a:lnTo>
                    <a:lnTo>
                      <a:pt x="2136" y="1460"/>
                    </a:lnTo>
                    <a:lnTo>
                      <a:pt x="2134" y="1465"/>
                    </a:lnTo>
                    <a:lnTo>
                      <a:pt x="2134" y="1469"/>
                    </a:lnTo>
                    <a:lnTo>
                      <a:pt x="2132" y="1473"/>
                    </a:lnTo>
                    <a:lnTo>
                      <a:pt x="2129" y="1479"/>
                    </a:lnTo>
                    <a:lnTo>
                      <a:pt x="2127" y="1483"/>
                    </a:lnTo>
                    <a:lnTo>
                      <a:pt x="2127" y="1485"/>
                    </a:lnTo>
                    <a:lnTo>
                      <a:pt x="2125" y="1490"/>
                    </a:lnTo>
                    <a:lnTo>
                      <a:pt x="2122" y="1494"/>
                    </a:lnTo>
                    <a:lnTo>
                      <a:pt x="2120" y="1499"/>
                    </a:lnTo>
                    <a:lnTo>
                      <a:pt x="2120" y="1503"/>
                    </a:lnTo>
                    <a:lnTo>
                      <a:pt x="2117" y="1508"/>
                    </a:lnTo>
                    <a:lnTo>
                      <a:pt x="2115" y="1513"/>
                    </a:lnTo>
                    <a:lnTo>
                      <a:pt x="2113" y="1517"/>
                    </a:lnTo>
                    <a:lnTo>
                      <a:pt x="2111" y="1522"/>
                    </a:lnTo>
                    <a:lnTo>
                      <a:pt x="2108" y="1526"/>
                    </a:lnTo>
                    <a:lnTo>
                      <a:pt x="2106" y="1530"/>
                    </a:lnTo>
                    <a:lnTo>
                      <a:pt x="2106" y="1535"/>
                    </a:lnTo>
                    <a:lnTo>
                      <a:pt x="2104" y="1540"/>
                    </a:lnTo>
                    <a:lnTo>
                      <a:pt x="2102" y="1545"/>
                    </a:lnTo>
                    <a:lnTo>
                      <a:pt x="2100" y="1549"/>
                    </a:lnTo>
                    <a:lnTo>
                      <a:pt x="2097" y="1553"/>
                    </a:lnTo>
                    <a:lnTo>
                      <a:pt x="2094" y="1558"/>
                    </a:lnTo>
                    <a:lnTo>
                      <a:pt x="2092" y="1562"/>
                    </a:lnTo>
                    <a:lnTo>
                      <a:pt x="2090" y="1568"/>
                    </a:lnTo>
                    <a:lnTo>
                      <a:pt x="2088" y="1572"/>
                    </a:lnTo>
                    <a:lnTo>
                      <a:pt x="2086" y="1576"/>
                    </a:lnTo>
                    <a:lnTo>
                      <a:pt x="2083" y="1581"/>
                    </a:lnTo>
                    <a:lnTo>
                      <a:pt x="2081" y="1585"/>
                    </a:lnTo>
                    <a:lnTo>
                      <a:pt x="2079" y="1589"/>
                    </a:lnTo>
                    <a:lnTo>
                      <a:pt x="2077" y="1594"/>
                    </a:lnTo>
                    <a:lnTo>
                      <a:pt x="2075" y="1599"/>
                    </a:lnTo>
                    <a:lnTo>
                      <a:pt x="2072" y="1604"/>
                    </a:lnTo>
                    <a:lnTo>
                      <a:pt x="2070" y="1608"/>
                    </a:lnTo>
                    <a:lnTo>
                      <a:pt x="2065" y="1612"/>
                    </a:lnTo>
                    <a:lnTo>
                      <a:pt x="2062" y="1617"/>
                    </a:lnTo>
                    <a:lnTo>
                      <a:pt x="2060" y="1621"/>
                    </a:lnTo>
                    <a:lnTo>
                      <a:pt x="2058" y="1626"/>
                    </a:lnTo>
                    <a:lnTo>
                      <a:pt x="2056" y="1631"/>
                    </a:lnTo>
                    <a:lnTo>
                      <a:pt x="2054" y="1638"/>
                    </a:lnTo>
                    <a:lnTo>
                      <a:pt x="2049" y="1642"/>
                    </a:lnTo>
                    <a:lnTo>
                      <a:pt x="2047" y="1646"/>
                    </a:lnTo>
                    <a:lnTo>
                      <a:pt x="2045" y="1651"/>
                    </a:lnTo>
                    <a:lnTo>
                      <a:pt x="2043" y="1655"/>
                    </a:lnTo>
                    <a:lnTo>
                      <a:pt x="2041" y="1661"/>
                    </a:lnTo>
                    <a:lnTo>
                      <a:pt x="2035" y="1665"/>
                    </a:lnTo>
                    <a:lnTo>
                      <a:pt x="2033" y="1669"/>
                    </a:lnTo>
                    <a:lnTo>
                      <a:pt x="2031" y="1674"/>
                    </a:lnTo>
                    <a:lnTo>
                      <a:pt x="2026" y="1678"/>
                    </a:lnTo>
                    <a:lnTo>
                      <a:pt x="2024" y="1682"/>
                    </a:lnTo>
                    <a:lnTo>
                      <a:pt x="2022" y="1690"/>
                    </a:lnTo>
                    <a:lnTo>
                      <a:pt x="2017" y="1695"/>
                    </a:lnTo>
                    <a:lnTo>
                      <a:pt x="2015" y="1699"/>
                    </a:lnTo>
                    <a:lnTo>
                      <a:pt x="2011" y="1703"/>
                    </a:lnTo>
                    <a:lnTo>
                      <a:pt x="2009" y="1708"/>
                    </a:lnTo>
                    <a:lnTo>
                      <a:pt x="2006" y="1712"/>
                    </a:lnTo>
                    <a:lnTo>
                      <a:pt x="2001" y="1716"/>
                    </a:lnTo>
                    <a:lnTo>
                      <a:pt x="1999" y="1722"/>
                    </a:lnTo>
                    <a:lnTo>
                      <a:pt x="1995" y="1726"/>
                    </a:lnTo>
                    <a:lnTo>
                      <a:pt x="1992" y="1733"/>
                    </a:lnTo>
                    <a:lnTo>
                      <a:pt x="1988" y="1737"/>
                    </a:lnTo>
                    <a:lnTo>
                      <a:pt x="1986" y="1742"/>
                    </a:lnTo>
                    <a:lnTo>
                      <a:pt x="1981" y="1746"/>
                    </a:lnTo>
                    <a:lnTo>
                      <a:pt x="1978" y="1751"/>
                    </a:lnTo>
                    <a:lnTo>
                      <a:pt x="1974" y="1756"/>
                    </a:lnTo>
                    <a:lnTo>
                      <a:pt x="1969" y="1760"/>
                    </a:lnTo>
                    <a:lnTo>
                      <a:pt x="1967" y="1767"/>
                    </a:lnTo>
                    <a:lnTo>
                      <a:pt x="1963" y="1771"/>
                    </a:lnTo>
                    <a:lnTo>
                      <a:pt x="1961" y="1776"/>
                    </a:lnTo>
                    <a:lnTo>
                      <a:pt x="1956" y="1781"/>
                    </a:lnTo>
                    <a:lnTo>
                      <a:pt x="1952" y="1785"/>
                    </a:lnTo>
                    <a:lnTo>
                      <a:pt x="1946" y="1790"/>
                    </a:lnTo>
                    <a:lnTo>
                      <a:pt x="1944" y="1794"/>
                    </a:lnTo>
                    <a:lnTo>
                      <a:pt x="1940" y="1801"/>
                    </a:lnTo>
                    <a:lnTo>
                      <a:pt x="1935" y="1805"/>
                    </a:lnTo>
                    <a:lnTo>
                      <a:pt x="1931" y="1811"/>
                    </a:lnTo>
                    <a:lnTo>
                      <a:pt x="1929" y="1815"/>
                    </a:lnTo>
                    <a:lnTo>
                      <a:pt x="1924" y="1819"/>
                    </a:lnTo>
                    <a:lnTo>
                      <a:pt x="1919" y="1824"/>
                    </a:lnTo>
                    <a:lnTo>
                      <a:pt x="1915" y="1830"/>
                    </a:lnTo>
                    <a:lnTo>
                      <a:pt x="1910" y="1835"/>
                    </a:lnTo>
                    <a:lnTo>
                      <a:pt x="1906" y="1840"/>
                    </a:lnTo>
                    <a:lnTo>
                      <a:pt x="1903" y="1845"/>
                    </a:lnTo>
                    <a:lnTo>
                      <a:pt x="1899" y="1849"/>
                    </a:lnTo>
                    <a:lnTo>
                      <a:pt x="1895" y="1853"/>
                    </a:lnTo>
                    <a:lnTo>
                      <a:pt x="1889" y="1860"/>
                    </a:lnTo>
                    <a:lnTo>
                      <a:pt x="1887" y="1862"/>
                    </a:lnTo>
                    <a:lnTo>
                      <a:pt x="1885" y="1864"/>
                    </a:lnTo>
                    <a:lnTo>
                      <a:pt x="1883" y="1866"/>
                    </a:lnTo>
                    <a:lnTo>
                      <a:pt x="1881" y="1870"/>
                    </a:lnTo>
                    <a:lnTo>
                      <a:pt x="1878" y="1872"/>
                    </a:lnTo>
                    <a:lnTo>
                      <a:pt x="1876" y="1874"/>
                    </a:lnTo>
                    <a:lnTo>
                      <a:pt x="1874" y="1876"/>
                    </a:lnTo>
                    <a:lnTo>
                      <a:pt x="1872" y="1878"/>
                    </a:lnTo>
                    <a:lnTo>
                      <a:pt x="1870" y="1881"/>
                    </a:lnTo>
                    <a:lnTo>
                      <a:pt x="1867" y="1883"/>
                    </a:lnTo>
                    <a:lnTo>
                      <a:pt x="1865" y="1885"/>
                    </a:lnTo>
                    <a:lnTo>
                      <a:pt x="1862" y="1889"/>
                    </a:lnTo>
                    <a:lnTo>
                      <a:pt x="1860" y="1892"/>
                    </a:lnTo>
                    <a:lnTo>
                      <a:pt x="1857" y="1894"/>
                    </a:lnTo>
                    <a:lnTo>
                      <a:pt x="1855" y="1896"/>
                    </a:lnTo>
                    <a:lnTo>
                      <a:pt x="1853" y="1899"/>
                    </a:lnTo>
                    <a:lnTo>
                      <a:pt x="1851" y="1901"/>
                    </a:lnTo>
                    <a:lnTo>
                      <a:pt x="1849" y="1904"/>
                    </a:lnTo>
                    <a:lnTo>
                      <a:pt x="1846" y="1906"/>
                    </a:lnTo>
                    <a:lnTo>
                      <a:pt x="1844" y="1908"/>
                    </a:lnTo>
                    <a:lnTo>
                      <a:pt x="1840" y="1910"/>
                    </a:lnTo>
                    <a:lnTo>
                      <a:pt x="1838" y="1912"/>
                    </a:lnTo>
                    <a:lnTo>
                      <a:pt x="1836" y="1915"/>
                    </a:lnTo>
                    <a:lnTo>
                      <a:pt x="1832" y="1917"/>
                    </a:lnTo>
                    <a:lnTo>
                      <a:pt x="1830" y="1919"/>
                    </a:lnTo>
                    <a:lnTo>
                      <a:pt x="1828" y="1921"/>
                    </a:lnTo>
                    <a:lnTo>
                      <a:pt x="1826" y="1923"/>
                    </a:lnTo>
                    <a:lnTo>
                      <a:pt x="1823" y="1926"/>
                    </a:lnTo>
                    <a:lnTo>
                      <a:pt x="1821" y="1928"/>
                    </a:lnTo>
                    <a:lnTo>
                      <a:pt x="1819" y="1931"/>
                    </a:lnTo>
                    <a:lnTo>
                      <a:pt x="1817" y="1933"/>
                    </a:lnTo>
                    <a:lnTo>
                      <a:pt x="1815" y="1935"/>
                    </a:lnTo>
                    <a:lnTo>
                      <a:pt x="1813" y="1938"/>
                    </a:lnTo>
                    <a:lnTo>
                      <a:pt x="1811" y="1938"/>
                    </a:lnTo>
                    <a:lnTo>
                      <a:pt x="1808" y="1940"/>
                    </a:lnTo>
                    <a:lnTo>
                      <a:pt x="1803" y="1942"/>
                    </a:lnTo>
                    <a:lnTo>
                      <a:pt x="1801" y="1944"/>
                    </a:lnTo>
                    <a:lnTo>
                      <a:pt x="1798" y="1946"/>
                    </a:lnTo>
                    <a:lnTo>
                      <a:pt x="1796" y="1949"/>
                    </a:lnTo>
                    <a:lnTo>
                      <a:pt x="1794" y="1951"/>
                    </a:lnTo>
                    <a:lnTo>
                      <a:pt x="1792" y="1953"/>
                    </a:lnTo>
                    <a:lnTo>
                      <a:pt x="1790" y="1955"/>
                    </a:lnTo>
                    <a:lnTo>
                      <a:pt x="1787" y="1957"/>
                    </a:lnTo>
                    <a:lnTo>
                      <a:pt x="1785" y="1961"/>
                    </a:lnTo>
                    <a:lnTo>
                      <a:pt x="1783" y="1963"/>
                    </a:lnTo>
                    <a:lnTo>
                      <a:pt x="1779" y="1965"/>
                    </a:lnTo>
                    <a:lnTo>
                      <a:pt x="1775" y="1965"/>
                    </a:lnTo>
                    <a:lnTo>
                      <a:pt x="1773" y="1967"/>
                    </a:lnTo>
                    <a:lnTo>
                      <a:pt x="1771" y="1969"/>
                    </a:lnTo>
                    <a:lnTo>
                      <a:pt x="1769" y="1971"/>
                    </a:lnTo>
                    <a:lnTo>
                      <a:pt x="1766" y="1974"/>
                    </a:lnTo>
                    <a:lnTo>
                      <a:pt x="1764" y="1976"/>
                    </a:lnTo>
                    <a:lnTo>
                      <a:pt x="1762" y="1978"/>
                    </a:lnTo>
                    <a:lnTo>
                      <a:pt x="1758" y="1980"/>
                    </a:lnTo>
                    <a:lnTo>
                      <a:pt x="1756" y="1980"/>
                    </a:lnTo>
                    <a:lnTo>
                      <a:pt x="1753" y="1982"/>
                    </a:lnTo>
                    <a:lnTo>
                      <a:pt x="1751" y="1985"/>
                    </a:lnTo>
                    <a:lnTo>
                      <a:pt x="1749" y="1987"/>
                    </a:lnTo>
                    <a:lnTo>
                      <a:pt x="1746" y="1990"/>
                    </a:lnTo>
                    <a:lnTo>
                      <a:pt x="1743" y="1992"/>
                    </a:lnTo>
                    <a:lnTo>
                      <a:pt x="1739" y="1994"/>
                    </a:lnTo>
                    <a:lnTo>
                      <a:pt x="1737" y="1994"/>
                    </a:lnTo>
                    <a:lnTo>
                      <a:pt x="1735" y="1997"/>
                    </a:lnTo>
                    <a:lnTo>
                      <a:pt x="1732" y="1999"/>
                    </a:lnTo>
                    <a:lnTo>
                      <a:pt x="1731" y="2001"/>
                    </a:lnTo>
                    <a:lnTo>
                      <a:pt x="1728" y="2003"/>
                    </a:lnTo>
                    <a:lnTo>
                      <a:pt x="1726" y="2005"/>
                    </a:lnTo>
                    <a:lnTo>
                      <a:pt x="1722" y="2005"/>
                    </a:lnTo>
                    <a:lnTo>
                      <a:pt x="1720" y="2008"/>
                    </a:lnTo>
                    <a:lnTo>
                      <a:pt x="1716" y="2010"/>
                    </a:lnTo>
                    <a:lnTo>
                      <a:pt x="1714" y="2012"/>
                    </a:lnTo>
                    <a:lnTo>
                      <a:pt x="1712" y="2014"/>
                    </a:lnTo>
                    <a:lnTo>
                      <a:pt x="1710" y="2014"/>
                    </a:lnTo>
                    <a:lnTo>
                      <a:pt x="1705" y="2016"/>
                    </a:lnTo>
                    <a:lnTo>
                      <a:pt x="1703" y="2020"/>
                    </a:lnTo>
                    <a:lnTo>
                      <a:pt x="1701" y="2022"/>
                    </a:lnTo>
                    <a:lnTo>
                      <a:pt x="1699" y="2022"/>
                    </a:lnTo>
                    <a:lnTo>
                      <a:pt x="1696" y="2024"/>
                    </a:lnTo>
                    <a:lnTo>
                      <a:pt x="1694" y="2026"/>
                    </a:lnTo>
                    <a:lnTo>
                      <a:pt x="1690" y="2028"/>
                    </a:lnTo>
                    <a:lnTo>
                      <a:pt x="1686" y="2028"/>
                    </a:lnTo>
                    <a:lnTo>
                      <a:pt x="1684" y="2031"/>
                    </a:lnTo>
                    <a:lnTo>
                      <a:pt x="1682" y="2033"/>
                    </a:lnTo>
                    <a:lnTo>
                      <a:pt x="1680" y="2035"/>
                    </a:lnTo>
                    <a:lnTo>
                      <a:pt x="1676" y="2035"/>
                    </a:lnTo>
                    <a:lnTo>
                      <a:pt x="1673" y="2037"/>
                    </a:lnTo>
                    <a:lnTo>
                      <a:pt x="1671" y="2039"/>
                    </a:lnTo>
                    <a:lnTo>
                      <a:pt x="1669" y="2042"/>
                    </a:lnTo>
                    <a:lnTo>
                      <a:pt x="1667" y="2042"/>
                    </a:lnTo>
                    <a:lnTo>
                      <a:pt x="1665" y="2044"/>
                    </a:lnTo>
                    <a:lnTo>
                      <a:pt x="1659" y="2046"/>
                    </a:lnTo>
                    <a:lnTo>
                      <a:pt x="1657" y="2046"/>
                    </a:lnTo>
                    <a:lnTo>
                      <a:pt x="1655" y="2048"/>
                    </a:lnTo>
                    <a:lnTo>
                      <a:pt x="1652" y="2051"/>
                    </a:lnTo>
                    <a:lnTo>
                      <a:pt x="1651" y="2054"/>
                    </a:lnTo>
                    <a:lnTo>
                      <a:pt x="1646" y="2054"/>
                    </a:lnTo>
                    <a:lnTo>
                      <a:pt x="1644" y="2056"/>
                    </a:lnTo>
                    <a:lnTo>
                      <a:pt x="1642" y="2058"/>
                    </a:lnTo>
                    <a:lnTo>
                      <a:pt x="1640" y="2058"/>
                    </a:lnTo>
                    <a:lnTo>
                      <a:pt x="1635" y="2060"/>
                    </a:lnTo>
                    <a:lnTo>
                      <a:pt x="1633" y="2062"/>
                    </a:lnTo>
                    <a:lnTo>
                      <a:pt x="1630" y="2062"/>
                    </a:lnTo>
                    <a:lnTo>
                      <a:pt x="1627" y="2065"/>
                    </a:lnTo>
                    <a:lnTo>
                      <a:pt x="1625" y="2067"/>
                    </a:lnTo>
                    <a:lnTo>
                      <a:pt x="1621" y="2067"/>
                    </a:lnTo>
                    <a:lnTo>
                      <a:pt x="1619" y="2069"/>
                    </a:lnTo>
                    <a:lnTo>
                      <a:pt x="1616" y="2071"/>
                    </a:lnTo>
                    <a:lnTo>
                      <a:pt x="1614" y="2071"/>
                    </a:lnTo>
                    <a:lnTo>
                      <a:pt x="1612" y="2073"/>
                    </a:lnTo>
                    <a:lnTo>
                      <a:pt x="1608" y="2073"/>
                    </a:lnTo>
                    <a:lnTo>
                      <a:pt x="1606" y="2075"/>
                    </a:lnTo>
                    <a:lnTo>
                      <a:pt x="1603" y="2078"/>
                    </a:lnTo>
                    <a:lnTo>
                      <a:pt x="1600" y="2078"/>
                    </a:lnTo>
                    <a:lnTo>
                      <a:pt x="1596" y="2081"/>
                    </a:lnTo>
                    <a:lnTo>
                      <a:pt x="1593" y="2081"/>
                    </a:lnTo>
                    <a:lnTo>
                      <a:pt x="1591" y="2083"/>
                    </a:lnTo>
                    <a:lnTo>
                      <a:pt x="1589" y="2085"/>
                    </a:lnTo>
                    <a:lnTo>
                      <a:pt x="1587" y="2085"/>
                    </a:lnTo>
                    <a:lnTo>
                      <a:pt x="1582" y="2088"/>
                    </a:lnTo>
                    <a:lnTo>
                      <a:pt x="1580" y="2088"/>
                    </a:lnTo>
                    <a:lnTo>
                      <a:pt x="1578" y="2090"/>
                    </a:lnTo>
                    <a:lnTo>
                      <a:pt x="1576" y="2092"/>
                    </a:lnTo>
                    <a:lnTo>
                      <a:pt x="1570" y="2092"/>
                    </a:lnTo>
                    <a:lnTo>
                      <a:pt x="1568" y="2094"/>
                    </a:lnTo>
                    <a:lnTo>
                      <a:pt x="1566" y="2094"/>
                    </a:lnTo>
                    <a:lnTo>
                      <a:pt x="1564" y="2096"/>
                    </a:lnTo>
                    <a:lnTo>
                      <a:pt x="1560" y="2096"/>
                    </a:lnTo>
                    <a:lnTo>
                      <a:pt x="1557" y="2098"/>
                    </a:lnTo>
                    <a:lnTo>
                      <a:pt x="1555" y="2101"/>
                    </a:lnTo>
                    <a:lnTo>
                      <a:pt x="1553" y="2101"/>
                    </a:lnTo>
                    <a:lnTo>
                      <a:pt x="1551" y="2103"/>
                    </a:lnTo>
                    <a:lnTo>
                      <a:pt x="1546" y="2103"/>
                    </a:lnTo>
                    <a:lnTo>
                      <a:pt x="1543" y="2105"/>
                    </a:lnTo>
                    <a:lnTo>
                      <a:pt x="1541" y="2105"/>
                    </a:lnTo>
                    <a:lnTo>
                      <a:pt x="1539" y="2107"/>
                    </a:lnTo>
                    <a:lnTo>
                      <a:pt x="1534" y="2107"/>
                    </a:lnTo>
                    <a:lnTo>
                      <a:pt x="1532" y="2111"/>
                    </a:lnTo>
                    <a:lnTo>
                      <a:pt x="1530" y="2111"/>
                    </a:lnTo>
                    <a:lnTo>
                      <a:pt x="1528" y="2113"/>
                    </a:lnTo>
                    <a:lnTo>
                      <a:pt x="1523" y="2113"/>
                    </a:lnTo>
                    <a:lnTo>
                      <a:pt x="1521" y="2115"/>
                    </a:lnTo>
                    <a:lnTo>
                      <a:pt x="1519" y="2115"/>
                    </a:lnTo>
                    <a:lnTo>
                      <a:pt x="1517" y="2117"/>
                    </a:lnTo>
                    <a:lnTo>
                      <a:pt x="1511" y="2117"/>
                    </a:lnTo>
                    <a:lnTo>
                      <a:pt x="1509" y="2119"/>
                    </a:lnTo>
                    <a:lnTo>
                      <a:pt x="1507" y="2119"/>
                    </a:lnTo>
                    <a:lnTo>
                      <a:pt x="1505" y="2121"/>
                    </a:lnTo>
                    <a:lnTo>
                      <a:pt x="1500" y="2121"/>
                    </a:lnTo>
                    <a:lnTo>
                      <a:pt x="1498" y="2121"/>
                    </a:lnTo>
                    <a:lnTo>
                      <a:pt x="1496" y="2124"/>
                    </a:lnTo>
                    <a:lnTo>
                      <a:pt x="1494" y="2124"/>
                    </a:lnTo>
                    <a:lnTo>
                      <a:pt x="1489" y="2126"/>
                    </a:lnTo>
                    <a:lnTo>
                      <a:pt x="1487" y="2126"/>
                    </a:lnTo>
                    <a:lnTo>
                      <a:pt x="1484" y="2128"/>
                    </a:lnTo>
                    <a:lnTo>
                      <a:pt x="1482" y="2128"/>
                    </a:lnTo>
                    <a:lnTo>
                      <a:pt x="1477" y="2130"/>
                    </a:lnTo>
                    <a:lnTo>
                      <a:pt x="1475" y="2130"/>
                    </a:lnTo>
                    <a:lnTo>
                      <a:pt x="1473" y="2130"/>
                    </a:lnTo>
                    <a:lnTo>
                      <a:pt x="1471" y="2132"/>
                    </a:lnTo>
                    <a:lnTo>
                      <a:pt x="1466" y="2132"/>
                    </a:lnTo>
                    <a:lnTo>
                      <a:pt x="1464" y="2135"/>
                    </a:lnTo>
                    <a:lnTo>
                      <a:pt x="1462" y="2135"/>
                    </a:lnTo>
                    <a:lnTo>
                      <a:pt x="1460" y="2135"/>
                    </a:lnTo>
                    <a:lnTo>
                      <a:pt x="1454" y="2137"/>
                    </a:lnTo>
                    <a:lnTo>
                      <a:pt x="1452" y="2137"/>
                    </a:lnTo>
                    <a:lnTo>
                      <a:pt x="1450" y="2140"/>
                    </a:lnTo>
                    <a:lnTo>
                      <a:pt x="1448" y="2140"/>
                    </a:lnTo>
                    <a:lnTo>
                      <a:pt x="1443" y="2140"/>
                    </a:lnTo>
                    <a:lnTo>
                      <a:pt x="1441" y="2142"/>
                    </a:lnTo>
                    <a:lnTo>
                      <a:pt x="1439" y="2142"/>
                    </a:lnTo>
                    <a:lnTo>
                      <a:pt x="1437" y="2142"/>
                    </a:lnTo>
                    <a:lnTo>
                      <a:pt x="1432" y="2144"/>
                    </a:lnTo>
                    <a:lnTo>
                      <a:pt x="1430" y="2144"/>
                    </a:lnTo>
                    <a:lnTo>
                      <a:pt x="1427" y="2144"/>
                    </a:lnTo>
                    <a:lnTo>
                      <a:pt x="1425" y="2147"/>
                    </a:lnTo>
                    <a:lnTo>
                      <a:pt x="1422" y="2147"/>
                    </a:lnTo>
                    <a:lnTo>
                      <a:pt x="1418" y="2147"/>
                    </a:lnTo>
                    <a:lnTo>
                      <a:pt x="1416" y="2149"/>
                    </a:lnTo>
                    <a:lnTo>
                      <a:pt x="1414" y="2149"/>
                    </a:lnTo>
                    <a:lnTo>
                      <a:pt x="1412" y="2149"/>
                    </a:lnTo>
                    <a:lnTo>
                      <a:pt x="1407" y="2151"/>
                    </a:lnTo>
                    <a:lnTo>
                      <a:pt x="1405" y="2151"/>
                    </a:lnTo>
                    <a:lnTo>
                      <a:pt x="1403" y="2151"/>
                    </a:lnTo>
                    <a:lnTo>
                      <a:pt x="1401" y="2153"/>
                    </a:lnTo>
                    <a:lnTo>
                      <a:pt x="1395" y="2153"/>
                    </a:lnTo>
                    <a:lnTo>
                      <a:pt x="1393" y="2153"/>
                    </a:lnTo>
                    <a:lnTo>
                      <a:pt x="1391" y="2155"/>
                    </a:lnTo>
                    <a:lnTo>
                      <a:pt x="1388" y="2155"/>
                    </a:lnTo>
                    <a:lnTo>
                      <a:pt x="1384" y="2155"/>
                    </a:lnTo>
                    <a:lnTo>
                      <a:pt x="1382" y="2155"/>
                    </a:lnTo>
                    <a:lnTo>
                      <a:pt x="1380" y="2158"/>
                    </a:lnTo>
                    <a:lnTo>
                      <a:pt x="1377" y="2158"/>
                    </a:lnTo>
                    <a:lnTo>
                      <a:pt x="1373" y="2158"/>
                    </a:lnTo>
                    <a:lnTo>
                      <a:pt x="1371" y="2158"/>
                    </a:lnTo>
                    <a:lnTo>
                      <a:pt x="1368" y="2160"/>
                    </a:lnTo>
                    <a:lnTo>
                      <a:pt x="1366" y="2160"/>
                    </a:lnTo>
                    <a:lnTo>
                      <a:pt x="1361" y="2160"/>
                    </a:lnTo>
                    <a:lnTo>
                      <a:pt x="1359" y="2160"/>
                    </a:lnTo>
                    <a:lnTo>
                      <a:pt x="1357" y="2162"/>
                    </a:lnTo>
                    <a:lnTo>
                      <a:pt x="1355" y="2162"/>
                    </a:lnTo>
                    <a:lnTo>
                      <a:pt x="1352" y="2162"/>
                    </a:lnTo>
                    <a:lnTo>
                      <a:pt x="1348" y="2162"/>
                    </a:lnTo>
                    <a:lnTo>
                      <a:pt x="1346" y="2164"/>
                    </a:lnTo>
                    <a:lnTo>
                      <a:pt x="1343" y="2164"/>
                    </a:lnTo>
                    <a:lnTo>
                      <a:pt x="1340" y="2164"/>
                    </a:lnTo>
                    <a:lnTo>
                      <a:pt x="1336" y="2164"/>
                    </a:lnTo>
                    <a:lnTo>
                      <a:pt x="1334" y="2164"/>
                    </a:lnTo>
                    <a:lnTo>
                      <a:pt x="1332" y="2166"/>
                    </a:lnTo>
                    <a:lnTo>
                      <a:pt x="1329" y="2166"/>
                    </a:lnTo>
                    <a:lnTo>
                      <a:pt x="1325" y="2166"/>
                    </a:lnTo>
                    <a:lnTo>
                      <a:pt x="1323" y="2166"/>
                    </a:lnTo>
                    <a:lnTo>
                      <a:pt x="1321" y="2166"/>
                    </a:lnTo>
                    <a:lnTo>
                      <a:pt x="1318" y="2169"/>
                    </a:lnTo>
                    <a:lnTo>
                      <a:pt x="1316" y="2169"/>
                    </a:lnTo>
                    <a:lnTo>
                      <a:pt x="1311" y="2169"/>
                    </a:lnTo>
                    <a:lnTo>
                      <a:pt x="1308" y="2169"/>
                    </a:lnTo>
                    <a:lnTo>
                      <a:pt x="1306" y="2169"/>
                    </a:lnTo>
                    <a:lnTo>
                      <a:pt x="1304" y="2169"/>
                    </a:lnTo>
                    <a:lnTo>
                      <a:pt x="1300" y="2169"/>
                    </a:lnTo>
                    <a:lnTo>
                      <a:pt x="1297" y="2172"/>
                    </a:lnTo>
                    <a:lnTo>
                      <a:pt x="1295" y="2172"/>
                    </a:lnTo>
                    <a:lnTo>
                      <a:pt x="1293" y="2172"/>
                    </a:lnTo>
                    <a:lnTo>
                      <a:pt x="1291" y="2172"/>
                    </a:lnTo>
                    <a:lnTo>
                      <a:pt x="1286" y="2172"/>
                    </a:lnTo>
                    <a:lnTo>
                      <a:pt x="1284" y="2172"/>
                    </a:lnTo>
                    <a:lnTo>
                      <a:pt x="1281" y="2172"/>
                    </a:lnTo>
                    <a:lnTo>
                      <a:pt x="1279" y="2172"/>
                    </a:lnTo>
                    <a:lnTo>
                      <a:pt x="1277" y="2174"/>
                    </a:lnTo>
                    <a:lnTo>
                      <a:pt x="1272" y="2174"/>
                    </a:lnTo>
                    <a:lnTo>
                      <a:pt x="1270" y="2174"/>
                    </a:lnTo>
                    <a:lnTo>
                      <a:pt x="1268" y="2174"/>
                    </a:lnTo>
                    <a:lnTo>
                      <a:pt x="1266" y="2174"/>
                    </a:lnTo>
                    <a:lnTo>
                      <a:pt x="1263" y="2174"/>
                    </a:lnTo>
                    <a:lnTo>
                      <a:pt x="1259" y="2174"/>
                    </a:lnTo>
                    <a:lnTo>
                      <a:pt x="1257" y="2174"/>
                    </a:lnTo>
                    <a:lnTo>
                      <a:pt x="1255" y="2174"/>
                    </a:lnTo>
                    <a:lnTo>
                      <a:pt x="1252" y="2174"/>
                    </a:lnTo>
                    <a:lnTo>
                      <a:pt x="1249" y="2174"/>
                    </a:lnTo>
                    <a:lnTo>
                      <a:pt x="1245" y="2174"/>
                    </a:lnTo>
                    <a:lnTo>
                      <a:pt x="1243" y="2174"/>
                    </a:lnTo>
                    <a:lnTo>
                      <a:pt x="1241" y="2176"/>
                    </a:lnTo>
                    <a:lnTo>
                      <a:pt x="1238" y="2176"/>
                    </a:lnTo>
                    <a:lnTo>
                      <a:pt x="1236" y="2176"/>
                    </a:lnTo>
                    <a:lnTo>
                      <a:pt x="1234" y="2176"/>
                    </a:lnTo>
                    <a:lnTo>
                      <a:pt x="1230" y="2176"/>
                    </a:lnTo>
                    <a:lnTo>
                      <a:pt x="1227" y="2176"/>
                    </a:lnTo>
                    <a:lnTo>
                      <a:pt x="1224" y="2176"/>
                    </a:lnTo>
                    <a:lnTo>
                      <a:pt x="1222" y="2176"/>
                    </a:lnTo>
                    <a:lnTo>
                      <a:pt x="1220" y="2176"/>
                    </a:lnTo>
                    <a:lnTo>
                      <a:pt x="1215" y="2176"/>
                    </a:lnTo>
                    <a:lnTo>
                      <a:pt x="1213" y="2176"/>
                    </a:lnTo>
                    <a:lnTo>
                      <a:pt x="1211" y="2176"/>
                    </a:lnTo>
                    <a:lnTo>
                      <a:pt x="1209" y="2176"/>
                    </a:lnTo>
                    <a:lnTo>
                      <a:pt x="1206" y="2176"/>
                    </a:lnTo>
                    <a:lnTo>
                      <a:pt x="1204" y="2176"/>
                    </a:lnTo>
                    <a:lnTo>
                      <a:pt x="1202" y="2176"/>
                    </a:lnTo>
                    <a:lnTo>
                      <a:pt x="1200" y="2176"/>
                    </a:lnTo>
                    <a:lnTo>
                      <a:pt x="1198" y="2174"/>
                    </a:lnTo>
                    <a:lnTo>
                      <a:pt x="1195" y="2174"/>
                    </a:lnTo>
                    <a:lnTo>
                      <a:pt x="1195" y="2172"/>
                    </a:lnTo>
                    <a:lnTo>
                      <a:pt x="1192" y="2169"/>
                    </a:lnTo>
                    <a:lnTo>
                      <a:pt x="1192" y="2169"/>
                    </a:lnTo>
                    <a:lnTo>
                      <a:pt x="1192" y="2166"/>
                    </a:lnTo>
                    <a:lnTo>
                      <a:pt x="1192" y="2164"/>
                    </a:lnTo>
                    <a:lnTo>
                      <a:pt x="1195" y="2162"/>
                    </a:lnTo>
                    <a:lnTo>
                      <a:pt x="1195" y="2162"/>
                    </a:lnTo>
                    <a:lnTo>
                      <a:pt x="1198" y="2160"/>
                    </a:lnTo>
                    <a:lnTo>
                      <a:pt x="1200" y="2160"/>
                    </a:lnTo>
                    <a:lnTo>
                      <a:pt x="1202" y="2160"/>
                    </a:lnTo>
                    <a:lnTo>
                      <a:pt x="1204" y="2160"/>
                    </a:lnTo>
                    <a:lnTo>
                      <a:pt x="1206" y="2160"/>
                    </a:lnTo>
                    <a:lnTo>
                      <a:pt x="1209" y="2160"/>
                    </a:lnTo>
                    <a:lnTo>
                      <a:pt x="1211" y="2160"/>
                    </a:lnTo>
                    <a:lnTo>
                      <a:pt x="1213" y="2160"/>
                    </a:lnTo>
                    <a:lnTo>
                      <a:pt x="1215" y="2160"/>
                    </a:lnTo>
                    <a:lnTo>
                      <a:pt x="1220" y="2160"/>
                    </a:lnTo>
                    <a:lnTo>
                      <a:pt x="1222" y="2160"/>
                    </a:lnTo>
                    <a:lnTo>
                      <a:pt x="1224" y="2160"/>
                    </a:lnTo>
                    <a:lnTo>
                      <a:pt x="1227" y="2160"/>
                    </a:lnTo>
                    <a:lnTo>
                      <a:pt x="1230" y="2160"/>
                    </a:lnTo>
                    <a:lnTo>
                      <a:pt x="1232" y="2160"/>
                    </a:lnTo>
                    <a:lnTo>
                      <a:pt x="1236" y="2160"/>
                    </a:lnTo>
                    <a:lnTo>
                      <a:pt x="1238" y="2160"/>
                    </a:lnTo>
                    <a:lnTo>
                      <a:pt x="1241" y="2160"/>
                    </a:lnTo>
                    <a:lnTo>
                      <a:pt x="1243" y="2158"/>
                    </a:lnTo>
                    <a:lnTo>
                      <a:pt x="1245" y="2158"/>
                    </a:lnTo>
                    <a:lnTo>
                      <a:pt x="1247" y="2158"/>
                    </a:lnTo>
                    <a:lnTo>
                      <a:pt x="1249" y="2158"/>
                    </a:lnTo>
                    <a:lnTo>
                      <a:pt x="1255" y="2158"/>
                    </a:lnTo>
                    <a:lnTo>
                      <a:pt x="1257" y="2158"/>
                    </a:lnTo>
                    <a:lnTo>
                      <a:pt x="1259" y="2158"/>
                    </a:lnTo>
                    <a:lnTo>
                      <a:pt x="1261" y="2158"/>
                    </a:lnTo>
                    <a:lnTo>
                      <a:pt x="1263" y="2158"/>
                    </a:lnTo>
                    <a:lnTo>
                      <a:pt x="1266" y="2158"/>
                    </a:lnTo>
                    <a:lnTo>
                      <a:pt x="1270" y="2158"/>
                    </a:lnTo>
                    <a:lnTo>
                      <a:pt x="1272" y="2158"/>
                    </a:lnTo>
                    <a:lnTo>
                      <a:pt x="1275" y="2158"/>
                    </a:lnTo>
                    <a:lnTo>
                      <a:pt x="1277" y="2155"/>
                    </a:lnTo>
                    <a:lnTo>
                      <a:pt x="1279" y="2155"/>
                    </a:lnTo>
                    <a:lnTo>
                      <a:pt x="1284" y="2155"/>
                    </a:lnTo>
                    <a:lnTo>
                      <a:pt x="1286" y="2155"/>
                    </a:lnTo>
                    <a:lnTo>
                      <a:pt x="1289" y="2155"/>
                    </a:lnTo>
                    <a:lnTo>
                      <a:pt x="1291" y="2155"/>
                    </a:lnTo>
                    <a:lnTo>
                      <a:pt x="1293" y="2155"/>
                    </a:lnTo>
                    <a:lnTo>
                      <a:pt x="1295" y="2155"/>
                    </a:lnTo>
                    <a:lnTo>
                      <a:pt x="1300" y="2153"/>
                    </a:lnTo>
                    <a:lnTo>
                      <a:pt x="1302" y="2153"/>
                    </a:lnTo>
                    <a:lnTo>
                      <a:pt x="1304" y="2153"/>
                    </a:lnTo>
                    <a:lnTo>
                      <a:pt x="1306" y="2153"/>
                    </a:lnTo>
                    <a:lnTo>
                      <a:pt x="1308" y="2153"/>
                    </a:lnTo>
                    <a:lnTo>
                      <a:pt x="1314" y="2153"/>
                    </a:lnTo>
                    <a:lnTo>
                      <a:pt x="1316" y="2153"/>
                    </a:lnTo>
                    <a:lnTo>
                      <a:pt x="1318" y="2151"/>
                    </a:lnTo>
                    <a:lnTo>
                      <a:pt x="1321" y="2151"/>
                    </a:lnTo>
                    <a:lnTo>
                      <a:pt x="1323" y="2151"/>
                    </a:lnTo>
                    <a:lnTo>
                      <a:pt x="1327" y="2151"/>
                    </a:lnTo>
                    <a:lnTo>
                      <a:pt x="1329" y="2151"/>
                    </a:lnTo>
                    <a:lnTo>
                      <a:pt x="1332" y="2149"/>
                    </a:lnTo>
                    <a:lnTo>
                      <a:pt x="1334" y="2149"/>
                    </a:lnTo>
                    <a:lnTo>
                      <a:pt x="1336" y="2149"/>
                    </a:lnTo>
                    <a:lnTo>
                      <a:pt x="1340" y="2149"/>
                    </a:lnTo>
                    <a:lnTo>
                      <a:pt x="1343" y="2149"/>
                    </a:lnTo>
                    <a:lnTo>
                      <a:pt x="1346" y="2147"/>
                    </a:lnTo>
                    <a:lnTo>
                      <a:pt x="1348" y="2147"/>
                    </a:lnTo>
                    <a:lnTo>
                      <a:pt x="1350" y="2147"/>
                    </a:lnTo>
                    <a:lnTo>
                      <a:pt x="1355" y="2147"/>
                    </a:lnTo>
                    <a:lnTo>
                      <a:pt x="1357" y="2147"/>
                    </a:lnTo>
                    <a:lnTo>
                      <a:pt x="1359" y="2144"/>
                    </a:lnTo>
                    <a:lnTo>
                      <a:pt x="1361" y="2144"/>
                    </a:lnTo>
                    <a:lnTo>
                      <a:pt x="1366" y="2144"/>
                    </a:lnTo>
                    <a:lnTo>
                      <a:pt x="1368" y="2144"/>
                    </a:lnTo>
                    <a:lnTo>
                      <a:pt x="1371" y="2142"/>
                    </a:lnTo>
                    <a:lnTo>
                      <a:pt x="1373" y="2142"/>
                    </a:lnTo>
                    <a:lnTo>
                      <a:pt x="1375" y="2142"/>
                    </a:lnTo>
                    <a:lnTo>
                      <a:pt x="1380" y="2142"/>
                    </a:lnTo>
                    <a:lnTo>
                      <a:pt x="1382" y="2140"/>
                    </a:lnTo>
                    <a:lnTo>
                      <a:pt x="1384" y="2140"/>
                    </a:lnTo>
                    <a:lnTo>
                      <a:pt x="1386" y="2140"/>
                    </a:lnTo>
                    <a:lnTo>
                      <a:pt x="1388" y="2137"/>
                    </a:lnTo>
                    <a:lnTo>
                      <a:pt x="1393" y="2137"/>
                    </a:lnTo>
                    <a:lnTo>
                      <a:pt x="1395" y="2137"/>
                    </a:lnTo>
                    <a:lnTo>
                      <a:pt x="1397" y="2137"/>
                    </a:lnTo>
                    <a:lnTo>
                      <a:pt x="1401" y="2135"/>
                    </a:lnTo>
                    <a:lnTo>
                      <a:pt x="1405" y="2135"/>
                    </a:lnTo>
                    <a:lnTo>
                      <a:pt x="1407" y="2135"/>
                    </a:lnTo>
                    <a:lnTo>
                      <a:pt x="1409" y="2132"/>
                    </a:lnTo>
                    <a:lnTo>
                      <a:pt x="1412" y="2132"/>
                    </a:lnTo>
                    <a:lnTo>
                      <a:pt x="1414" y="2132"/>
                    </a:lnTo>
                    <a:lnTo>
                      <a:pt x="1418" y="2130"/>
                    </a:lnTo>
                    <a:lnTo>
                      <a:pt x="1420" y="2130"/>
                    </a:lnTo>
                    <a:lnTo>
                      <a:pt x="1422" y="2130"/>
                    </a:lnTo>
                    <a:lnTo>
                      <a:pt x="1425" y="2128"/>
                    </a:lnTo>
                    <a:lnTo>
                      <a:pt x="1430" y="2128"/>
                    </a:lnTo>
                    <a:lnTo>
                      <a:pt x="1432" y="2128"/>
                    </a:lnTo>
                    <a:lnTo>
                      <a:pt x="1435" y="2126"/>
                    </a:lnTo>
                    <a:lnTo>
                      <a:pt x="1437" y="2126"/>
                    </a:lnTo>
                    <a:lnTo>
                      <a:pt x="1439" y="2126"/>
                    </a:lnTo>
                    <a:lnTo>
                      <a:pt x="1443" y="2124"/>
                    </a:lnTo>
                    <a:lnTo>
                      <a:pt x="1446" y="2124"/>
                    </a:lnTo>
                    <a:lnTo>
                      <a:pt x="1448" y="2121"/>
                    </a:lnTo>
                    <a:lnTo>
                      <a:pt x="1450" y="2121"/>
                    </a:lnTo>
                    <a:lnTo>
                      <a:pt x="1454" y="2121"/>
                    </a:lnTo>
                    <a:lnTo>
                      <a:pt x="1457" y="2119"/>
                    </a:lnTo>
                    <a:lnTo>
                      <a:pt x="1460" y="2119"/>
                    </a:lnTo>
                    <a:lnTo>
                      <a:pt x="1462" y="2119"/>
                    </a:lnTo>
                    <a:lnTo>
                      <a:pt x="1466" y="2117"/>
                    </a:lnTo>
                    <a:lnTo>
                      <a:pt x="1468" y="2117"/>
                    </a:lnTo>
                    <a:lnTo>
                      <a:pt x="1471" y="2115"/>
                    </a:lnTo>
                    <a:lnTo>
                      <a:pt x="1473" y="2115"/>
                    </a:lnTo>
                    <a:lnTo>
                      <a:pt x="1475" y="2113"/>
                    </a:lnTo>
                    <a:lnTo>
                      <a:pt x="1480" y="2113"/>
                    </a:lnTo>
                    <a:lnTo>
                      <a:pt x="1482" y="2113"/>
                    </a:lnTo>
                    <a:lnTo>
                      <a:pt x="1484" y="2111"/>
                    </a:lnTo>
                    <a:lnTo>
                      <a:pt x="1487" y="2111"/>
                    </a:lnTo>
                    <a:lnTo>
                      <a:pt x="1492" y="2107"/>
                    </a:lnTo>
                    <a:lnTo>
                      <a:pt x="1494" y="2107"/>
                    </a:lnTo>
                    <a:lnTo>
                      <a:pt x="1496" y="2105"/>
                    </a:lnTo>
                    <a:lnTo>
                      <a:pt x="1498" y="2105"/>
                    </a:lnTo>
                    <a:lnTo>
                      <a:pt x="1500" y="2105"/>
                    </a:lnTo>
                    <a:lnTo>
                      <a:pt x="1505" y="2103"/>
                    </a:lnTo>
                    <a:lnTo>
                      <a:pt x="1507" y="2103"/>
                    </a:lnTo>
                    <a:lnTo>
                      <a:pt x="1509" y="2101"/>
                    </a:lnTo>
                    <a:lnTo>
                      <a:pt x="1511" y="2101"/>
                    </a:lnTo>
                    <a:lnTo>
                      <a:pt x="1517" y="2098"/>
                    </a:lnTo>
                    <a:lnTo>
                      <a:pt x="1519" y="2098"/>
                    </a:lnTo>
                    <a:lnTo>
                      <a:pt x="1521" y="2096"/>
                    </a:lnTo>
                    <a:lnTo>
                      <a:pt x="1523" y="2096"/>
                    </a:lnTo>
                    <a:lnTo>
                      <a:pt x="1526" y="2094"/>
                    </a:lnTo>
                    <a:lnTo>
                      <a:pt x="1530" y="2094"/>
                    </a:lnTo>
                    <a:lnTo>
                      <a:pt x="1532" y="2092"/>
                    </a:lnTo>
                    <a:lnTo>
                      <a:pt x="1534" y="2092"/>
                    </a:lnTo>
                    <a:lnTo>
                      <a:pt x="1536" y="2090"/>
                    </a:lnTo>
                    <a:lnTo>
                      <a:pt x="1541" y="2090"/>
                    </a:lnTo>
                    <a:lnTo>
                      <a:pt x="1543" y="2088"/>
                    </a:lnTo>
                    <a:lnTo>
                      <a:pt x="1546" y="2088"/>
                    </a:lnTo>
                    <a:lnTo>
                      <a:pt x="1548" y="2085"/>
                    </a:lnTo>
                    <a:lnTo>
                      <a:pt x="1551" y="2085"/>
                    </a:lnTo>
                    <a:lnTo>
                      <a:pt x="1555" y="2083"/>
                    </a:lnTo>
                    <a:lnTo>
                      <a:pt x="1557" y="2081"/>
                    </a:lnTo>
                    <a:lnTo>
                      <a:pt x="1560" y="2081"/>
                    </a:lnTo>
                    <a:lnTo>
                      <a:pt x="1562" y="2078"/>
                    </a:lnTo>
                    <a:lnTo>
                      <a:pt x="1564" y="2078"/>
                    </a:lnTo>
                    <a:lnTo>
                      <a:pt x="1568" y="2075"/>
                    </a:lnTo>
                    <a:lnTo>
                      <a:pt x="1570" y="2075"/>
                    </a:lnTo>
                    <a:lnTo>
                      <a:pt x="1574" y="2073"/>
                    </a:lnTo>
                    <a:lnTo>
                      <a:pt x="1576" y="2073"/>
                    </a:lnTo>
                    <a:lnTo>
                      <a:pt x="1580" y="2071"/>
                    </a:lnTo>
                    <a:lnTo>
                      <a:pt x="1582" y="2069"/>
                    </a:lnTo>
                    <a:lnTo>
                      <a:pt x="1585" y="2069"/>
                    </a:lnTo>
                    <a:lnTo>
                      <a:pt x="1587" y="2067"/>
                    </a:lnTo>
                    <a:lnTo>
                      <a:pt x="1589" y="2067"/>
                    </a:lnTo>
                    <a:lnTo>
                      <a:pt x="1593" y="2065"/>
                    </a:lnTo>
                    <a:lnTo>
                      <a:pt x="1596" y="2062"/>
                    </a:lnTo>
                    <a:lnTo>
                      <a:pt x="1598" y="2062"/>
                    </a:lnTo>
                    <a:lnTo>
                      <a:pt x="1600" y="2060"/>
                    </a:lnTo>
                    <a:lnTo>
                      <a:pt x="1603" y="2060"/>
                    </a:lnTo>
                    <a:lnTo>
                      <a:pt x="1608" y="2058"/>
                    </a:lnTo>
                    <a:lnTo>
                      <a:pt x="1610" y="2056"/>
                    </a:lnTo>
                    <a:lnTo>
                      <a:pt x="1612" y="2056"/>
                    </a:lnTo>
                    <a:lnTo>
                      <a:pt x="1614" y="2054"/>
                    </a:lnTo>
                    <a:lnTo>
                      <a:pt x="1616" y="2051"/>
                    </a:lnTo>
                    <a:lnTo>
                      <a:pt x="1621" y="2051"/>
                    </a:lnTo>
                    <a:lnTo>
                      <a:pt x="1623" y="2048"/>
                    </a:lnTo>
                    <a:lnTo>
                      <a:pt x="1625" y="2046"/>
                    </a:lnTo>
                    <a:lnTo>
                      <a:pt x="1627" y="2046"/>
                    </a:lnTo>
                    <a:lnTo>
                      <a:pt x="1630" y="2044"/>
                    </a:lnTo>
                    <a:lnTo>
                      <a:pt x="1633" y="2042"/>
                    </a:lnTo>
                    <a:lnTo>
                      <a:pt x="1637" y="2042"/>
                    </a:lnTo>
                    <a:lnTo>
                      <a:pt x="1640" y="2039"/>
                    </a:lnTo>
                    <a:lnTo>
                      <a:pt x="1642" y="2037"/>
                    </a:lnTo>
                    <a:lnTo>
                      <a:pt x="1644" y="2037"/>
                    </a:lnTo>
                    <a:lnTo>
                      <a:pt x="1646" y="2035"/>
                    </a:lnTo>
                    <a:lnTo>
                      <a:pt x="1651" y="2033"/>
                    </a:lnTo>
                    <a:lnTo>
                      <a:pt x="1652" y="2033"/>
                    </a:lnTo>
                    <a:lnTo>
                      <a:pt x="1655" y="2031"/>
                    </a:lnTo>
                    <a:lnTo>
                      <a:pt x="1657" y="2028"/>
                    </a:lnTo>
                    <a:lnTo>
                      <a:pt x="1659" y="2028"/>
                    </a:lnTo>
                    <a:lnTo>
                      <a:pt x="1662" y="2026"/>
                    </a:lnTo>
                    <a:lnTo>
                      <a:pt x="1667" y="2024"/>
                    </a:lnTo>
                    <a:lnTo>
                      <a:pt x="1669" y="2022"/>
                    </a:lnTo>
                    <a:lnTo>
                      <a:pt x="1671" y="2022"/>
                    </a:lnTo>
                    <a:lnTo>
                      <a:pt x="1673" y="2020"/>
                    </a:lnTo>
                    <a:lnTo>
                      <a:pt x="1676" y="2016"/>
                    </a:lnTo>
                    <a:lnTo>
                      <a:pt x="1678" y="2016"/>
                    </a:lnTo>
                    <a:lnTo>
                      <a:pt x="1682" y="2014"/>
                    </a:lnTo>
                    <a:lnTo>
                      <a:pt x="1684" y="2012"/>
                    </a:lnTo>
                    <a:lnTo>
                      <a:pt x="1686" y="2010"/>
                    </a:lnTo>
                    <a:lnTo>
                      <a:pt x="1690" y="2010"/>
                    </a:lnTo>
                    <a:lnTo>
                      <a:pt x="1692" y="2008"/>
                    </a:lnTo>
                    <a:lnTo>
                      <a:pt x="1694" y="2005"/>
                    </a:lnTo>
                    <a:lnTo>
                      <a:pt x="1699" y="2003"/>
                    </a:lnTo>
                    <a:lnTo>
                      <a:pt x="1701" y="2001"/>
                    </a:lnTo>
                    <a:lnTo>
                      <a:pt x="1703" y="2001"/>
                    </a:lnTo>
                    <a:lnTo>
                      <a:pt x="1705" y="1999"/>
                    </a:lnTo>
                    <a:lnTo>
                      <a:pt x="1707" y="1997"/>
                    </a:lnTo>
                    <a:lnTo>
                      <a:pt x="1710" y="1994"/>
                    </a:lnTo>
                    <a:lnTo>
                      <a:pt x="1712" y="1994"/>
                    </a:lnTo>
                    <a:lnTo>
                      <a:pt x="1716" y="1992"/>
                    </a:lnTo>
                    <a:lnTo>
                      <a:pt x="1720" y="1990"/>
                    </a:lnTo>
                    <a:lnTo>
                      <a:pt x="1722" y="1987"/>
                    </a:lnTo>
                    <a:lnTo>
                      <a:pt x="1724" y="1985"/>
                    </a:lnTo>
                    <a:lnTo>
                      <a:pt x="1726" y="1985"/>
                    </a:lnTo>
                    <a:lnTo>
                      <a:pt x="1728" y="1982"/>
                    </a:lnTo>
                    <a:lnTo>
                      <a:pt x="1731" y="1980"/>
                    </a:lnTo>
                    <a:lnTo>
                      <a:pt x="1732" y="1978"/>
                    </a:lnTo>
                    <a:lnTo>
                      <a:pt x="1737" y="1976"/>
                    </a:lnTo>
                    <a:lnTo>
                      <a:pt x="1739" y="1974"/>
                    </a:lnTo>
                    <a:lnTo>
                      <a:pt x="1741" y="1974"/>
                    </a:lnTo>
                    <a:lnTo>
                      <a:pt x="1743" y="1971"/>
                    </a:lnTo>
                    <a:lnTo>
                      <a:pt x="1746" y="1969"/>
                    </a:lnTo>
                    <a:lnTo>
                      <a:pt x="1749" y="1967"/>
                    </a:lnTo>
                    <a:lnTo>
                      <a:pt x="1751" y="1965"/>
                    </a:lnTo>
                    <a:lnTo>
                      <a:pt x="1753" y="1963"/>
                    </a:lnTo>
                    <a:lnTo>
                      <a:pt x="1758" y="1961"/>
                    </a:lnTo>
                    <a:lnTo>
                      <a:pt x="1760" y="1961"/>
                    </a:lnTo>
                    <a:lnTo>
                      <a:pt x="1762" y="1957"/>
                    </a:lnTo>
                    <a:lnTo>
                      <a:pt x="1764" y="1955"/>
                    </a:lnTo>
                    <a:lnTo>
                      <a:pt x="1766" y="1953"/>
                    </a:lnTo>
                    <a:lnTo>
                      <a:pt x="1769" y="1951"/>
                    </a:lnTo>
                    <a:lnTo>
                      <a:pt x="1771" y="1949"/>
                    </a:lnTo>
                    <a:lnTo>
                      <a:pt x="1773" y="1946"/>
                    </a:lnTo>
                    <a:lnTo>
                      <a:pt x="1775" y="1944"/>
                    </a:lnTo>
                    <a:lnTo>
                      <a:pt x="1779" y="1944"/>
                    </a:lnTo>
                    <a:lnTo>
                      <a:pt x="1781" y="1942"/>
                    </a:lnTo>
                    <a:lnTo>
                      <a:pt x="1785" y="1940"/>
                    </a:lnTo>
                    <a:lnTo>
                      <a:pt x="1787" y="1938"/>
                    </a:lnTo>
                    <a:lnTo>
                      <a:pt x="1790" y="1935"/>
                    </a:lnTo>
                    <a:lnTo>
                      <a:pt x="1792" y="1933"/>
                    </a:lnTo>
                    <a:lnTo>
                      <a:pt x="1794" y="1931"/>
                    </a:lnTo>
                    <a:lnTo>
                      <a:pt x="1796" y="1928"/>
                    </a:lnTo>
                    <a:lnTo>
                      <a:pt x="1798" y="1926"/>
                    </a:lnTo>
                    <a:lnTo>
                      <a:pt x="1801" y="1923"/>
                    </a:lnTo>
                    <a:lnTo>
                      <a:pt x="1803" y="1921"/>
                    </a:lnTo>
                    <a:lnTo>
                      <a:pt x="1806" y="1919"/>
                    </a:lnTo>
                    <a:lnTo>
                      <a:pt x="1808" y="1917"/>
                    </a:lnTo>
                    <a:lnTo>
                      <a:pt x="1811" y="1915"/>
                    </a:lnTo>
                    <a:lnTo>
                      <a:pt x="1813" y="1912"/>
                    </a:lnTo>
                    <a:lnTo>
                      <a:pt x="1815" y="1912"/>
                    </a:lnTo>
                    <a:lnTo>
                      <a:pt x="1817" y="1910"/>
                    </a:lnTo>
                    <a:lnTo>
                      <a:pt x="1819" y="1908"/>
                    </a:lnTo>
                    <a:lnTo>
                      <a:pt x="1821" y="1906"/>
                    </a:lnTo>
                    <a:lnTo>
                      <a:pt x="1826" y="1904"/>
                    </a:lnTo>
                    <a:lnTo>
                      <a:pt x="1828" y="1901"/>
                    </a:lnTo>
                    <a:lnTo>
                      <a:pt x="1830" y="1899"/>
                    </a:lnTo>
                    <a:lnTo>
                      <a:pt x="1832" y="1896"/>
                    </a:lnTo>
                    <a:lnTo>
                      <a:pt x="1836" y="1894"/>
                    </a:lnTo>
                    <a:lnTo>
                      <a:pt x="1838" y="1892"/>
                    </a:lnTo>
                    <a:lnTo>
                      <a:pt x="1840" y="1889"/>
                    </a:lnTo>
                    <a:lnTo>
                      <a:pt x="1842" y="1887"/>
                    </a:lnTo>
                    <a:lnTo>
                      <a:pt x="1844" y="1885"/>
                    </a:lnTo>
                    <a:lnTo>
                      <a:pt x="1846" y="1883"/>
                    </a:lnTo>
                    <a:lnTo>
                      <a:pt x="1849" y="1881"/>
                    </a:lnTo>
                    <a:lnTo>
                      <a:pt x="1851" y="1878"/>
                    </a:lnTo>
                    <a:lnTo>
                      <a:pt x="1853" y="1876"/>
                    </a:lnTo>
                    <a:lnTo>
                      <a:pt x="1855" y="1874"/>
                    </a:lnTo>
                    <a:lnTo>
                      <a:pt x="1857" y="1870"/>
                    </a:lnTo>
                    <a:lnTo>
                      <a:pt x="1860" y="1866"/>
                    </a:lnTo>
                    <a:lnTo>
                      <a:pt x="1862" y="1864"/>
                    </a:lnTo>
                    <a:lnTo>
                      <a:pt x="1865" y="1862"/>
                    </a:lnTo>
                    <a:lnTo>
                      <a:pt x="1867" y="1860"/>
                    </a:lnTo>
                    <a:lnTo>
                      <a:pt x="1870" y="1858"/>
                    </a:lnTo>
                    <a:lnTo>
                      <a:pt x="1872" y="1855"/>
                    </a:lnTo>
                    <a:lnTo>
                      <a:pt x="1874" y="1853"/>
                    </a:lnTo>
                    <a:lnTo>
                      <a:pt x="1876" y="1851"/>
                    </a:lnTo>
                    <a:lnTo>
                      <a:pt x="1878" y="1849"/>
                    </a:lnTo>
                    <a:lnTo>
                      <a:pt x="1883" y="1845"/>
                    </a:lnTo>
                    <a:lnTo>
                      <a:pt x="1885" y="1840"/>
                    </a:lnTo>
                    <a:lnTo>
                      <a:pt x="1889" y="1835"/>
                    </a:lnTo>
                    <a:lnTo>
                      <a:pt x="1895" y="1828"/>
                    </a:lnTo>
                    <a:lnTo>
                      <a:pt x="1899" y="1824"/>
                    </a:lnTo>
                    <a:lnTo>
                      <a:pt x="1903" y="1819"/>
                    </a:lnTo>
                    <a:lnTo>
                      <a:pt x="1908" y="1815"/>
                    </a:lnTo>
                    <a:lnTo>
                      <a:pt x="1912" y="1811"/>
                    </a:lnTo>
                    <a:lnTo>
                      <a:pt x="1915" y="1805"/>
                    </a:lnTo>
                    <a:lnTo>
                      <a:pt x="1919" y="1799"/>
                    </a:lnTo>
                    <a:lnTo>
                      <a:pt x="1924" y="1794"/>
                    </a:lnTo>
                    <a:lnTo>
                      <a:pt x="1929" y="1790"/>
                    </a:lnTo>
                    <a:lnTo>
                      <a:pt x="1931" y="1785"/>
                    </a:lnTo>
                    <a:lnTo>
                      <a:pt x="1935" y="1781"/>
                    </a:lnTo>
                    <a:lnTo>
                      <a:pt x="1940" y="1776"/>
                    </a:lnTo>
                    <a:lnTo>
                      <a:pt x="1942" y="1771"/>
                    </a:lnTo>
                    <a:lnTo>
                      <a:pt x="1946" y="1767"/>
                    </a:lnTo>
                    <a:lnTo>
                      <a:pt x="1952" y="1760"/>
                    </a:lnTo>
                    <a:lnTo>
                      <a:pt x="1954" y="1756"/>
                    </a:lnTo>
                    <a:lnTo>
                      <a:pt x="1958" y="1751"/>
                    </a:lnTo>
                    <a:lnTo>
                      <a:pt x="1961" y="1746"/>
                    </a:lnTo>
                    <a:lnTo>
                      <a:pt x="1965" y="1742"/>
                    </a:lnTo>
                    <a:lnTo>
                      <a:pt x="1967" y="1737"/>
                    </a:lnTo>
                    <a:lnTo>
                      <a:pt x="1972" y="1733"/>
                    </a:lnTo>
                    <a:lnTo>
                      <a:pt x="1976" y="1728"/>
                    </a:lnTo>
                    <a:lnTo>
                      <a:pt x="1978" y="1724"/>
                    </a:lnTo>
                    <a:lnTo>
                      <a:pt x="1981" y="1716"/>
                    </a:lnTo>
                    <a:lnTo>
                      <a:pt x="1986" y="1712"/>
                    </a:lnTo>
                    <a:lnTo>
                      <a:pt x="1988" y="1708"/>
                    </a:lnTo>
                    <a:lnTo>
                      <a:pt x="1992" y="1703"/>
                    </a:lnTo>
                    <a:lnTo>
                      <a:pt x="1995" y="1699"/>
                    </a:lnTo>
                    <a:lnTo>
                      <a:pt x="1999" y="1695"/>
                    </a:lnTo>
                    <a:lnTo>
                      <a:pt x="2001" y="1690"/>
                    </a:lnTo>
                    <a:lnTo>
                      <a:pt x="2003" y="1685"/>
                    </a:lnTo>
                    <a:lnTo>
                      <a:pt x="2009" y="1680"/>
                    </a:lnTo>
                    <a:lnTo>
                      <a:pt x="2011" y="1676"/>
                    </a:lnTo>
                    <a:lnTo>
                      <a:pt x="2013" y="1672"/>
                    </a:lnTo>
                    <a:lnTo>
                      <a:pt x="2017" y="1665"/>
                    </a:lnTo>
                    <a:lnTo>
                      <a:pt x="2020" y="1661"/>
                    </a:lnTo>
                    <a:lnTo>
                      <a:pt x="2022" y="1655"/>
                    </a:lnTo>
                    <a:lnTo>
                      <a:pt x="2026" y="1651"/>
                    </a:lnTo>
                    <a:lnTo>
                      <a:pt x="2028" y="1646"/>
                    </a:lnTo>
                    <a:lnTo>
                      <a:pt x="2031" y="1642"/>
                    </a:lnTo>
                    <a:lnTo>
                      <a:pt x="2033" y="1638"/>
                    </a:lnTo>
                    <a:lnTo>
                      <a:pt x="2035" y="1633"/>
                    </a:lnTo>
                    <a:lnTo>
                      <a:pt x="2041" y="1629"/>
                    </a:lnTo>
                    <a:lnTo>
                      <a:pt x="2043" y="1623"/>
                    </a:lnTo>
                    <a:lnTo>
                      <a:pt x="2045" y="1619"/>
                    </a:lnTo>
                    <a:lnTo>
                      <a:pt x="2047" y="1615"/>
                    </a:lnTo>
                    <a:lnTo>
                      <a:pt x="2049" y="1610"/>
                    </a:lnTo>
                    <a:lnTo>
                      <a:pt x="2052" y="1606"/>
                    </a:lnTo>
                    <a:lnTo>
                      <a:pt x="2054" y="1601"/>
                    </a:lnTo>
                    <a:lnTo>
                      <a:pt x="2058" y="1596"/>
                    </a:lnTo>
                    <a:lnTo>
                      <a:pt x="2060" y="1592"/>
                    </a:lnTo>
                    <a:lnTo>
                      <a:pt x="2062" y="1587"/>
                    </a:lnTo>
                    <a:lnTo>
                      <a:pt x="2065" y="1583"/>
                    </a:lnTo>
                    <a:lnTo>
                      <a:pt x="2068" y="1578"/>
                    </a:lnTo>
                    <a:lnTo>
                      <a:pt x="2070" y="1574"/>
                    </a:lnTo>
                    <a:lnTo>
                      <a:pt x="2072" y="1570"/>
                    </a:lnTo>
                    <a:lnTo>
                      <a:pt x="2075" y="1564"/>
                    </a:lnTo>
                    <a:lnTo>
                      <a:pt x="2077" y="1560"/>
                    </a:lnTo>
                    <a:lnTo>
                      <a:pt x="2079" y="1556"/>
                    </a:lnTo>
                    <a:lnTo>
                      <a:pt x="2081" y="1551"/>
                    </a:lnTo>
                    <a:lnTo>
                      <a:pt x="2083" y="1547"/>
                    </a:lnTo>
                    <a:lnTo>
                      <a:pt x="2083" y="1542"/>
                    </a:lnTo>
                    <a:lnTo>
                      <a:pt x="2086" y="1538"/>
                    </a:lnTo>
                    <a:lnTo>
                      <a:pt x="2088" y="1533"/>
                    </a:lnTo>
                    <a:lnTo>
                      <a:pt x="2090" y="1528"/>
                    </a:lnTo>
                    <a:lnTo>
                      <a:pt x="2092" y="1524"/>
                    </a:lnTo>
                    <a:lnTo>
                      <a:pt x="2094" y="1519"/>
                    </a:lnTo>
                    <a:lnTo>
                      <a:pt x="2097" y="1515"/>
                    </a:lnTo>
                    <a:lnTo>
                      <a:pt x="2100" y="1511"/>
                    </a:lnTo>
                    <a:lnTo>
                      <a:pt x="2100" y="1505"/>
                    </a:lnTo>
                    <a:lnTo>
                      <a:pt x="2102" y="1501"/>
                    </a:lnTo>
                    <a:lnTo>
                      <a:pt x="2104" y="1499"/>
                    </a:lnTo>
                    <a:lnTo>
                      <a:pt x="2106" y="1494"/>
                    </a:lnTo>
                    <a:lnTo>
                      <a:pt x="2108" y="1490"/>
                    </a:lnTo>
                    <a:lnTo>
                      <a:pt x="2108" y="1485"/>
                    </a:lnTo>
                    <a:lnTo>
                      <a:pt x="2111" y="1481"/>
                    </a:lnTo>
                    <a:lnTo>
                      <a:pt x="2113" y="1476"/>
                    </a:lnTo>
                    <a:lnTo>
                      <a:pt x="2115" y="1471"/>
                    </a:lnTo>
                    <a:lnTo>
                      <a:pt x="2115" y="1467"/>
                    </a:lnTo>
                    <a:lnTo>
                      <a:pt x="2117" y="1462"/>
                    </a:lnTo>
                    <a:lnTo>
                      <a:pt x="2120" y="1458"/>
                    </a:lnTo>
                    <a:lnTo>
                      <a:pt x="2120" y="1456"/>
                    </a:lnTo>
                    <a:lnTo>
                      <a:pt x="2122" y="1452"/>
                    </a:lnTo>
                    <a:lnTo>
                      <a:pt x="2125" y="1447"/>
                    </a:lnTo>
                    <a:lnTo>
                      <a:pt x="2125" y="1442"/>
                    </a:lnTo>
                    <a:lnTo>
                      <a:pt x="2127" y="1437"/>
                    </a:lnTo>
                    <a:lnTo>
                      <a:pt x="2129" y="1433"/>
                    </a:lnTo>
                    <a:lnTo>
                      <a:pt x="2129" y="1429"/>
                    </a:lnTo>
                    <a:lnTo>
                      <a:pt x="2132" y="1426"/>
                    </a:lnTo>
                    <a:lnTo>
                      <a:pt x="2132" y="1422"/>
                    </a:lnTo>
                    <a:lnTo>
                      <a:pt x="2134" y="1418"/>
                    </a:lnTo>
                    <a:lnTo>
                      <a:pt x="2134" y="1412"/>
                    </a:lnTo>
                    <a:lnTo>
                      <a:pt x="2136" y="1408"/>
                    </a:lnTo>
                    <a:lnTo>
                      <a:pt x="2138" y="1406"/>
                    </a:lnTo>
                    <a:lnTo>
                      <a:pt x="2138" y="1401"/>
                    </a:lnTo>
                    <a:lnTo>
                      <a:pt x="2140" y="1397"/>
                    </a:lnTo>
                    <a:lnTo>
                      <a:pt x="2140" y="1392"/>
                    </a:lnTo>
                    <a:lnTo>
                      <a:pt x="2142" y="1388"/>
                    </a:lnTo>
                    <a:lnTo>
                      <a:pt x="2142" y="1385"/>
                    </a:lnTo>
                    <a:lnTo>
                      <a:pt x="2145" y="1380"/>
                    </a:lnTo>
                    <a:lnTo>
                      <a:pt x="2145" y="1376"/>
                    </a:lnTo>
                    <a:lnTo>
                      <a:pt x="2147" y="1372"/>
                    </a:lnTo>
                    <a:lnTo>
                      <a:pt x="2147" y="1369"/>
                    </a:lnTo>
                    <a:lnTo>
                      <a:pt x="2147" y="1365"/>
                    </a:lnTo>
                    <a:lnTo>
                      <a:pt x="2149" y="1361"/>
                    </a:lnTo>
                    <a:lnTo>
                      <a:pt x="2149" y="1356"/>
                    </a:lnTo>
                    <a:lnTo>
                      <a:pt x="2151" y="1353"/>
                    </a:lnTo>
                    <a:lnTo>
                      <a:pt x="2151" y="1349"/>
                    </a:lnTo>
                    <a:lnTo>
                      <a:pt x="2155" y="1344"/>
                    </a:lnTo>
                    <a:lnTo>
                      <a:pt x="2155" y="1340"/>
                    </a:lnTo>
                    <a:lnTo>
                      <a:pt x="2155" y="1338"/>
                    </a:lnTo>
                    <a:lnTo>
                      <a:pt x="2157" y="1333"/>
                    </a:lnTo>
                    <a:lnTo>
                      <a:pt x="2157" y="1329"/>
                    </a:lnTo>
                    <a:lnTo>
                      <a:pt x="2157" y="1327"/>
                    </a:lnTo>
                    <a:lnTo>
                      <a:pt x="2159" y="1321"/>
                    </a:lnTo>
                    <a:lnTo>
                      <a:pt x="2159" y="1317"/>
                    </a:lnTo>
                    <a:lnTo>
                      <a:pt x="2159" y="1315"/>
                    </a:lnTo>
                    <a:lnTo>
                      <a:pt x="2161" y="1310"/>
                    </a:lnTo>
                    <a:lnTo>
                      <a:pt x="2161" y="1306"/>
                    </a:lnTo>
                    <a:lnTo>
                      <a:pt x="2161" y="1304"/>
                    </a:lnTo>
                    <a:lnTo>
                      <a:pt x="2163" y="1299"/>
                    </a:lnTo>
                    <a:lnTo>
                      <a:pt x="2163" y="1297"/>
                    </a:lnTo>
                    <a:lnTo>
                      <a:pt x="2163" y="1292"/>
                    </a:lnTo>
                    <a:lnTo>
                      <a:pt x="2163" y="1287"/>
                    </a:lnTo>
                    <a:lnTo>
                      <a:pt x="2166" y="1285"/>
                    </a:lnTo>
                    <a:lnTo>
                      <a:pt x="2166" y="1281"/>
                    </a:lnTo>
                    <a:lnTo>
                      <a:pt x="2166" y="1276"/>
                    </a:lnTo>
                    <a:lnTo>
                      <a:pt x="2166" y="1274"/>
                    </a:lnTo>
                    <a:lnTo>
                      <a:pt x="2168" y="1270"/>
                    </a:lnTo>
                    <a:lnTo>
                      <a:pt x="2168" y="1268"/>
                    </a:lnTo>
                    <a:lnTo>
                      <a:pt x="2168" y="1262"/>
                    </a:lnTo>
                    <a:lnTo>
                      <a:pt x="2168" y="1260"/>
                    </a:lnTo>
                    <a:lnTo>
                      <a:pt x="2170" y="1256"/>
                    </a:lnTo>
                    <a:lnTo>
                      <a:pt x="2170" y="1253"/>
                    </a:lnTo>
                    <a:lnTo>
                      <a:pt x="2170" y="1249"/>
                    </a:lnTo>
                    <a:lnTo>
                      <a:pt x="2170" y="1247"/>
                    </a:lnTo>
                    <a:lnTo>
                      <a:pt x="2170" y="1242"/>
                    </a:lnTo>
                    <a:lnTo>
                      <a:pt x="2170" y="1238"/>
                    </a:lnTo>
                    <a:lnTo>
                      <a:pt x="2172" y="1236"/>
                    </a:lnTo>
                    <a:lnTo>
                      <a:pt x="2172" y="1230"/>
                    </a:lnTo>
                    <a:lnTo>
                      <a:pt x="2172" y="1228"/>
                    </a:lnTo>
                    <a:lnTo>
                      <a:pt x="2172" y="1226"/>
                    </a:lnTo>
                    <a:lnTo>
                      <a:pt x="2172" y="1222"/>
                    </a:lnTo>
                    <a:lnTo>
                      <a:pt x="2172" y="1219"/>
                    </a:lnTo>
                    <a:lnTo>
                      <a:pt x="2172" y="1215"/>
                    </a:lnTo>
                    <a:lnTo>
                      <a:pt x="2172" y="1213"/>
                    </a:lnTo>
                    <a:lnTo>
                      <a:pt x="2174" y="1208"/>
                    </a:lnTo>
                    <a:lnTo>
                      <a:pt x="2174" y="1206"/>
                    </a:lnTo>
                    <a:lnTo>
                      <a:pt x="2174" y="1201"/>
                    </a:lnTo>
                    <a:lnTo>
                      <a:pt x="2174" y="1199"/>
                    </a:lnTo>
                    <a:lnTo>
                      <a:pt x="2174" y="1196"/>
                    </a:lnTo>
                    <a:lnTo>
                      <a:pt x="2174" y="1192"/>
                    </a:lnTo>
                    <a:lnTo>
                      <a:pt x="2174" y="1190"/>
                    </a:lnTo>
                    <a:lnTo>
                      <a:pt x="2174" y="1185"/>
                    </a:lnTo>
                    <a:lnTo>
                      <a:pt x="2174" y="1183"/>
                    </a:lnTo>
                    <a:lnTo>
                      <a:pt x="2174" y="1181"/>
                    </a:lnTo>
                    <a:lnTo>
                      <a:pt x="2174" y="1177"/>
                    </a:lnTo>
                    <a:lnTo>
                      <a:pt x="2174" y="1173"/>
                    </a:lnTo>
                    <a:lnTo>
                      <a:pt x="2174" y="1171"/>
                    </a:lnTo>
                    <a:lnTo>
                      <a:pt x="2174" y="1167"/>
                    </a:lnTo>
                    <a:lnTo>
                      <a:pt x="2174" y="1165"/>
                    </a:lnTo>
                    <a:lnTo>
                      <a:pt x="2174" y="1163"/>
                    </a:lnTo>
                    <a:lnTo>
                      <a:pt x="2174" y="1158"/>
                    </a:lnTo>
                    <a:lnTo>
                      <a:pt x="2174" y="1156"/>
                    </a:lnTo>
                    <a:lnTo>
                      <a:pt x="2174" y="1154"/>
                    </a:lnTo>
                    <a:lnTo>
                      <a:pt x="2174" y="1152"/>
                    </a:lnTo>
                    <a:lnTo>
                      <a:pt x="2174" y="1147"/>
                    </a:lnTo>
                    <a:lnTo>
                      <a:pt x="2174" y="1144"/>
                    </a:lnTo>
                    <a:lnTo>
                      <a:pt x="2174" y="1142"/>
                    </a:lnTo>
                    <a:lnTo>
                      <a:pt x="2174" y="1140"/>
                    </a:lnTo>
                    <a:lnTo>
                      <a:pt x="2174" y="1135"/>
                    </a:lnTo>
                    <a:lnTo>
                      <a:pt x="2174" y="1133"/>
                    </a:lnTo>
                    <a:lnTo>
                      <a:pt x="2174" y="1131"/>
                    </a:lnTo>
                    <a:lnTo>
                      <a:pt x="2174" y="1129"/>
                    </a:lnTo>
                    <a:lnTo>
                      <a:pt x="2174" y="1126"/>
                    </a:lnTo>
                    <a:lnTo>
                      <a:pt x="2174" y="1122"/>
                    </a:lnTo>
                    <a:lnTo>
                      <a:pt x="2174" y="1120"/>
                    </a:lnTo>
                    <a:lnTo>
                      <a:pt x="2174" y="1118"/>
                    </a:lnTo>
                    <a:lnTo>
                      <a:pt x="2174" y="1115"/>
                    </a:lnTo>
                    <a:lnTo>
                      <a:pt x="2174" y="1112"/>
                    </a:lnTo>
                    <a:lnTo>
                      <a:pt x="2174" y="1110"/>
                    </a:lnTo>
                    <a:lnTo>
                      <a:pt x="2174" y="1108"/>
                    </a:lnTo>
                    <a:lnTo>
                      <a:pt x="2174" y="1103"/>
                    </a:lnTo>
                    <a:lnTo>
                      <a:pt x="2174" y="1101"/>
                    </a:lnTo>
                    <a:lnTo>
                      <a:pt x="2174" y="1099"/>
                    </a:lnTo>
                    <a:lnTo>
                      <a:pt x="2174" y="1097"/>
                    </a:lnTo>
                    <a:lnTo>
                      <a:pt x="2172" y="1095"/>
                    </a:lnTo>
                    <a:lnTo>
                      <a:pt x="2172" y="1092"/>
                    </a:lnTo>
                    <a:lnTo>
                      <a:pt x="2172" y="1090"/>
                    </a:lnTo>
                    <a:lnTo>
                      <a:pt x="2172" y="1088"/>
                    </a:lnTo>
                    <a:lnTo>
                      <a:pt x="2172" y="1086"/>
                    </a:lnTo>
                    <a:lnTo>
                      <a:pt x="2172" y="1083"/>
                    </a:lnTo>
                    <a:lnTo>
                      <a:pt x="2172" y="1080"/>
                    </a:lnTo>
                    <a:lnTo>
                      <a:pt x="2172" y="1076"/>
                    </a:lnTo>
                    <a:lnTo>
                      <a:pt x="2170" y="1072"/>
                    </a:lnTo>
                    <a:lnTo>
                      <a:pt x="2170" y="1067"/>
                    </a:lnTo>
                    <a:lnTo>
                      <a:pt x="2170" y="1063"/>
                    </a:lnTo>
                    <a:lnTo>
                      <a:pt x="2170" y="1059"/>
                    </a:lnTo>
                    <a:lnTo>
                      <a:pt x="2170" y="1053"/>
                    </a:lnTo>
                    <a:lnTo>
                      <a:pt x="2168" y="1051"/>
                    </a:lnTo>
                    <a:lnTo>
                      <a:pt x="2168" y="1046"/>
                    </a:lnTo>
                    <a:lnTo>
                      <a:pt x="2168" y="1042"/>
                    </a:lnTo>
                    <a:lnTo>
                      <a:pt x="2168" y="1040"/>
                    </a:lnTo>
                    <a:lnTo>
                      <a:pt x="2166" y="1036"/>
                    </a:lnTo>
                    <a:lnTo>
                      <a:pt x="2166" y="1033"/>
                    </a:lnTo>
                    <a:lnTo>
                      <a:pt x="2166" y="1029"/>
                    </a:lnTo>
                    <a:lnTo>
                      <a:pt x="2163" y="1027"/>
                    </a:lnTo>
                    <a:lnTo>
                      <a:pt x="2163" y="1021"/>
                    </a:lnTo>
                    <a:lnTo>
                      <a:pt x="2163" y="1019"/>
                    </a:lnTo>
                    <a:lnTo>
                      <a:pt x="2163" y="1017"/>
                    </a:lnTo>
                    <a:lnTo>
                      <a:pt x="2161" y="1015"/>
                    </a:lnTo>
                    <a:lnTo>
                      <a:pt x="2161" y="1010"/>
                    </a:lnTo>
                    <a:lnTo>
                      <a:pt x="2161" y="1008"/>
                    </a:lnTo>
                    <a:lnTo>
                      <a:pt x="2161" y="1006"/>
                    </a:lnTo>
                    <a:lnTo>
                      <a:pt x="2159" y="1004"/>
                    </a:lnTo>
                    <a:lnTo>
                      <a:pt x="2159" y="1002"/>
                    </a:lnTo>
                    <a:lnTo>
                      <a:pt x="2159" y="999"/>
                    </a:lnTo>
                    <a:lnTo>
                      <a:pt x="2159" y="997"/>
                    </a:lnTo>
                    <a:lnTo>
                      <a:pt x="2157" y="995"/>
                    </a:lnTo>
                    <a:lnTo>
                      <a:pt x="2157" y="995"/>
                    </a:lnTo>
                    <a:lnTo>
                      <a:pt x="2157" y="992"/>
                    </a:lnTo>
                    <a:lnTo>
                      <a:pt x="2157" y="990"/>
                    </a:lnTo>
                    <a:lnTo>
                      <a:pt x="2155" y="990"/>
                    </a:lnTo>
                    <a:lnTo>
                      <a:pt x="2155" y="987"/>
                    </a:lnTo>
                    <a:lnTo>
                      <a:pt x="2155" y="985"/>
                    </a:lnTo>
                    <a:lnTo>
                      <a:pt x="2157" y="983"/>
                    </a:lnTo>
                    <a:lnTo>
                      <a:pt x="2157" y="981"/>
                    </a:lnTo>
                    <a:lnTo>
                      <a:pt x="2159" y="981"/>
                    </a:lnTo>
                    <a:lnTo>
                      <a:pt x="2159" y="979"/>
                    </a:lnTo>
                    <a:lnTo>
                      <a:pt x="2161" y="979"/>
                    </a:lnTo>
                    <a:lnTo>
                      <a:pt x="2163" y="979"/>
                    </a:lnTo>
                    <a:lnTo>
                      <a:pt x="2166" y="979"/>
                    </a:lnTo>
                    <a:close/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34" name="path"/>
              <p:cNvSpPr/>
              <p:nvPr/>
            </p:nvSpPr>
            <p:spPr>
              <a:xfrm>
                <a:off x="699515" y="160019"/>
                <a:ext cx="1124711" cy="1123188"/>
              </a:xfrm>
              <a:custGeom>
                <a:rect l="0" t="0" r="0" b="0"/>
                <a:pathLst>
                  <a:path w="1771" h="1768">
                    <a:moveTo>
                      <a:pt x="889" y="1768"/>
                    </a:moveTo>
                    <a:cubicBezTo>
                      <a:pt x="886" y="1768"/>
                      <a:pt x="886" y="1768"/>
                      <a:pt x="886" y="1768"/>
                    </a:cubicBezTo>
                    <a:cubicBezTo>
                      <a:pt x="873" y="1768"/>
                      <a:pt x="864" y="1757"/>
                      <a:pt x="864" y="1746"/>
                    </a:cubicBezTo>
                    <a:cubicBezTo>
                      <a:pt x="864" y="1625"/>
                      <a:pt x="864" y="1625"/>
                      <a:pt x="864" y="1625"/>
                    </a:cubicBezTo>
                    <a:cubicBezTo>
                      <a:pt x="864" y="1612"/>
                      <a:pt x="873" y="1600"/>
                      <a:pt x="886" y="1600"/>
                    </a:cubicBezTo>
                    <a:cubicBezTo>
                      <a:pt x="889" y="1600"/>
                      <a:pt x="889" y="1600"/>
                      <a:pt x="889" y="1600"/>
                    </a:cubicBezTo>
                    <a:cubicBezTo>
                      <a:pt x="902" y="1600"/>
                      <a:pt x="914" y="1612"/>
                      <a:pt x="914" y="1625"/>
                    </a:cubicBezTo>
                    <a:cubicBezTo>
                      <a:pt x="914" y="1746"/>
                      <a:pt x="914" y="1746"/>
                      <a:pt x="914" y="1746"/>
                    </a:cubicBezTo>
                    <a:cubicBezTo>
                      <a:pt x="914" y="1757"/>
                      <a:pt x="902" y="1768"/>
                      <a:pt x="889" y="1768"/>
                    </a:cubicBezTo>
                    <a:moveTo>
                      <a:pt x="279" y="1494"/>
                    </a:moveTo>
                    <a:cubicBezTo>
                      <a:pt x="277" y="1491"/>
                      <a:pt x="277" y="1491"/>
                      <a:pt x="277" y="1491"/>
                    </a:cubicBezTo>
                    <a:cubicBezTo>
                      <a:pt x="268" y="1482"/>
                      <a:pt x="268" y="1469"/>
                      <a:pt x="277" y="1457"/>
                    </a:cubicBezTo>
                    <a:cubicBezTo>
                      <a:pt x="332" y="1405"/>
                      <a:pt x="332" y="1405"/>
                      <a:pt x="332" y="1405"/>
                    </a:cubicBezTo>
                    <a:cubicBezTo>
                      <a:pt x="341" y="1396"/>
                      <a:pt x="357" y="1396"/>
                      <a:pt x="366" y="1405"/>
                    </a:cubicBezTo>
                    <a:cubicBezTo>
                      <a:pt x="368" y="1405"/>
                      <a:pt x="368" y="1405"/>
                      <a:pt x="368" y="1405"/>
                    </a:cubicBezTo>
                    <a:cubicBezTo>
                      <a:pt x="377" y="1414"/>
                      <a:pt x="377" y="1430"/>
                      <a:pt x="368" y="1439"/>
                    </a:cubicBezTo>
                    <a:cubicBezTo>
                      <a:pt x="313" y="1494"/>
                      <a:pt x="313" y="1494"/>
                      <a:pt x="313" y="1494"/>
                    </a:cubicBezTo>
                    <a:cubicBezTo>
                      <a:pt x="304" y="1503"/>
                      <a:pt x="288" y="1503"/>
                      <a:pt x="279" y="1494"/>
                    </a:cubicBezTo>
                    <a:moveTo>
                      <a:pt x="1416" y="1414"/>
                    </a:moveTo>
                    <a:cubicBezTo>
                      <a:pt x="1418" y="1412"/>
                      <a:pt x="1418" y="1412"/>
                      <a:pt x="1418" y="1412"/>
                    </a:cubicBezTo>
                    <a:cubicBezTo>
                      <a:pt x="1427" y="1403"/>
                      <a:pt x="1441" y="1403"/>
                      <a:pt x="1452" y="1412"/>
                    </a:cubicBezTo>
                    <a:cubicBezTo>
                      <a:pt x="1496" y="1455"/>
                      <a:pt x="1496" y="1455"/>
                      <a:pt x="1496" y="1455"/>
                    </a:cubicBezTo>
                    <a:cubicBezTo>
                      <a:pt x="1505" y="1466"/>
                      <a:pt x="1505" y="1480"/>
                      <a:pt x="1496" y="1489"/>
                    </a:cubicBezTo>
                    <a:cubicBezTo>
                      <a:pt x="1493" y="1491"/>
                      <a:pt x="1493" y="1491"/>
                      <a:pt x="1493" y="1491"/>
                    </a:cubicBezTo>
                    <a:cubicBezTo>
                      <a:pt x="1484" y="1500"/>
                      <a:pt x="1468" y="1500"/>
                      <a:pt x="1459" y="1491"/>
                    </a:cubicBezTo>
                    <a:cubicBezTo>
                      <a:pt x="1416" y="1448"/>
                      <a:pt x="1416" y="1448"/>
                      <a:pt x="1416" y="1448"/>
                    </a:cubicBezTo>
                    <a:cubicBezTo>
                      <a:pt x="1407" y="1439"/>
                      <a:pt x="1407" y="1423"/>
                      <a:pt x="1416" y="1414"/>
                    </a:cubicBezTo>
                    <a:moveTo>
                      <a:pt x="145" y="910"/>
                    </a:moveTo>
                    <a:cubicBezTo>
                      <a:pt x="25" y="910"/>
                      <a:pt x="25" y="910"/>
                      <a:pt x="25" y="910"/>
                    </a:cubicBezTo>
                    <a:cubicBezTo>
                      <a:pt x="11" y="910"/>
                      <a:pt x="0" y="901"/>
                      <a:pt x="0" y="887"/>
                    </a:cubicBezTo>
                    <a:cubicBezTo>
                      <a:pt x="0" y="885"/>
                      <a:pt x="0" y="885"/>
                      <a:pt x="0" y="885"/>
                    </a:cubicBezTo>
                    <a:cubicBezTo>
                      <a:pt x="0" y="872"/>
                      <a:pt x="11" y="860"/>
                      <a:pt x="25" y="860"/>
                    </a:cubicBezTo>
                    <a:cubicBezTo>
                      <a:pt x="145" y="860"/>
                      <a:pt x="145" y="860"/>
                      <a:pt x="145" y="860"/>
                    </a:cubicBezTo>
                    <a:cubicBezTo>
                      <a:pt x="159" y="860"/>
                      <a:pt x="168" y="872"/>
                      <a:pt x="168" y="885"/>
                    </a:cubicBezTo>
                    <a:cubicBezTo>
                      <a:pt x="168" y="887"/>
                      <a:pt x="168" y="887"/>
                      <a:pt x="168" y="887"/>
                    </a:cubicBezTo>
                    <a:cubicBezTo>
                      <a:pt x="168" y="901"/>
                      <a:pt x="159" y="910"/>
                      <a:pt x="145" y="910"/>
                    </a:cubicBezTo>
                    <a:moveTo>
                      <a:pt x="1748" y="908"/>
                    </a:moveTo>
                    <a:cubicBezTo>
                      <a:pt x="1628" y="908"/>
                      <a:pt x="1628" y="908"/>
                      <a:pt x="1628" y="908"/>
                    </a:cubicBezTo>
                    <a:cubicBezTo>
                      <a:pt x="1614" y="908"/>
                      <a:pt x="1603" y="896"/>
                      <a:pt x="1603" y="883"/>
                    </a:cubicBezTo>
                    <a:cubicBezTo>
                      <a:pt x="1603" y="883"/>
                      <a:pt x="1603" y="883"/>
                      <a:pt x="1603" y="883"/>
                    </a:cubicBezTo>
                    <a:cubicBezTo>
                      <a:pt x="1603" y="869"/>
                      <a:pt x="1614" y="858"/>
                      <a:pt x="1628" y="858"/>
                    </a:cubicBezTo>
                    <a:cubicBezTo>
                      <a:pt x="1748" y="858"/>
                      <a:pt x="1748" y="858"/>
                      <a:pt x="1748" y="858"/>
                    </a:cubicBezTo>
                    <a:cubicBezTo>
                      <a:pt x="1762" y="858"/>
                      <a:pt x="1771" y="869"/>
                      <a:pt x="1771" y="883"/>
                    </a:cubicBezTo>
                    <a:cubicBezTo>
                      <a:pt x="1771" y="883"/>
                      <a:pt x="1771" y="883"/>
                      <a:pt x="1771" y="883"/>
                    </a:cubicBezTo>
                    <a:cubicBezTo>
                      <a:pt x="1771" y="896"/>
                      <a:pt x="1762" y="908"/>
                      <a:pt x="1748" y="908"/>
                    </a:cubicBezTo>
                    <a:moveTo>
                      <a:pt x="275" y="279"/>
                    </a:moveTo>
                    <a:cubicBezTo>
                      <a:pt x="277" y="279"/>
                      <a:pt x="277" y="279"/>
                      <a:pt x="277" y="279"/>
                    </a:cubicBezTo>
                    <a:cubicBezTo>
                      <a:pt x="286" y="268"/>
                      <a:pt x="302" y="268"/>
                      <a:pt x="311" y="279"/>
                    </a:cubicBezTo>
                    <a:cubicBezTo>
                      <a:pt x="366" y="331"/>
                      <a:pt x="366" y="331"/>
                      <a:pt x="366" y="331"/>
                    </a:cubicBezTo>
                    <a:cubicBezTo>
                      <a:pt x="375" y="342"/>
                      <a:pt x="375" y="356"/>
                      <a:pt x="366" y="365"/>
                    </a:cubicBezTo>
                    <a:cubicBezTo>
                      <a:pt x="363" y="367"/>
                      <a:pt x="363" y="367"/>
                      <a:pt x="363" y="367"/>
                    </a:cubicBezTo>
                    <a:cubicBezTo>
                      <a:pt x="354" y="377"/>
                      <a:pt x="338" y="377"/>
                      <a:pt x="329" y="367"/>
                    </a:cubicBezTo>
                    <a:cubicBezTo>
                      <a:pt x="275" y="313"/>
                      <a:pt x="275" y="313"/>
                      <a:pt x="275" y="313"/>
                    </a:cubicBezTo>
                    <a:cubicBezTo>
                      <a:pt x="266" y="304"/>
                      <a:pt x="266" y="288"/>
                      <a:pt x="275" y="279"/>
                    </a:cubicBezTo>
                    <a:moveTo>
                      <a:pt x="1416" y="356"/>
                    </a:moveTo>
                    <a:cubicBezTo>
                      <a:pt x="1414" y="354"/>
                      <a:pt x="1414" y="354"/>
                      <a:pt x="1414" y="354"/>
                    </a:cubicBezTo>
                    <a:cubicBezTo>
                      <a:pt x="1405" y="345"/>
                      <a:pt x="1405" y="329"/>
                      <a:pt x="1414" y="320"/>
                    </a:cubicBezTo>
                    <a:cubicBezTo>
                      <a:pt x="1457" y="277"/>
                      <a:pt x="1457" y="277"/>
                      <a:pt x="1457" y="277"/>
                    </a:cubicBezTo>
                    <a:cubicBezTo>
                      <a:pt x="1468" y="265"/>
                      <a:pt x="1482" y="265"/>
                      <a:pt x="1491" y="277"/>
                    </a:cubicBezTo>
                    <a:cubicBezTo>
                      <a:pt x="1493" y="277"/>
                      <a:pt x="1493" y="277"/>
                      <a:pt x="1493" y="277"/>
                    </a:cubicBezTo>
                    <a:cubicBezTo>
                      <a:pt x="1503" y="286"/>
                      <a:pt x="1503" y="302"/>
                      <a:pt x="1493" y="311"/>
                    </a:cubicBezTo>
                    <a:cubicBezTo>
                      <a:pt x="1450" y="356"/>
                      <a:pt x="1450" y="356"/>
                      <a:pt x="1450" y="356"/>
                    </a:cubicBezTo>
                    <a:cubicBezTo>
                      <a:pt x="1439" y="365"/>
                      <a:pt x="1425" y="365"/>
                      <a:pt x="1416" y="356"/>
                    </a:cubicBezTo>
                    <a:moveTo>
                      <a:pt x="886" y="168"/>
                    </a:moveTo>
                    <a:cubicBezTo>
                      <a:pt x="884" y="168"/>
                      <a:pt x="884" y="168"/>
                      <a:pt x="884" y="168"/>
                    </a:cubicBezTo>
                    <a:cubicBezTo>
                      <a:pt x="870" y="168"/>
                      <a:pt x="859" y="159"/>
                      <a:pt x="859" y="145"/>
                    </a:cubicBezTo>
                    <a:cubicBezTo>
                      <a:pt x="859" y="25"/>
                      <a:pt x="859" y="25"/>
                      <a:pt x="859" y="25"/>
                    </a:cubicBezTo>
                    <a:cubicBezTo>
                      <a:pt x="859" y="11"/>
                      <a:pt x="870" y="0"/>
                      <a:pt x="884" y="0"/>
                    </a:cubicBezTo>
                    <a:cubicBezTo>
                      <a:pt x="886" y="0"/>
                      <a:pt x="886" y="0"/>
                      <a:pt x="886" y="0"/>
                    </a:cubicBezTo>
                    <a:cubicBezTo>
                      <a:pt x="898" y="0"/>
                      <a:pt x="909" y="11"/>
                      <a:pt x="909" y="25"/>
                    </a:cubicBezTo>
                    <a:cubicBezTo>
                      <a:pt x="909" y="145"/>
                      <a:pt x="909" y="145"/>
                      <a:pt x="909" y="145"/>
                    </a:cubicBezTo>
                    <a:cubicBezTo>
                      <a:pt x="909" y="159"/>
                      <a:pt x="898" y="168"/>
                      <a:pt x="886" y="168"/>
                    </a:cubicBezTo>
                  </a:path>
                </a:pathLst>
              </a:custGeom>
              <a:solidFill>
                <a:srgbClr val="B1BAC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36" name="path"/>
              <p:cNvSpPr/>
              <p:nvPr/>
            </p:nvSpPr>
            <p:spPr>
              <a:xfrm>
                <a:off x="1245108" y="726947"/>
                <a:ext cx="289560" cy="33528"/>
              </a:xfrm>
              <a:custGeom>
                <a:rect l="0" t="0" r="0" b="0"/>
                <a:pathLst>
                  <a:path w="456" h="52">
                    <a:moveTo>
                      <a:pt x="0" y="26"/>
                    </a:moveTo>
                    <a:cubicBezTo>
                      <a:pt x="0" y="26"/>
                      <a:pt x="0" y="26"/>
                      <a:pt x="0" y="26"/>
                    </a:cubicBezTo>
                    <a:cubicBezTo>
                      <a:pt x="0" y="11"/>
                      <a:pt x="11" y="0"/>
                      <a:pt x="25" y="0"/>
                    </a:cubicBezTo>
                    <a:cubicBezTo>
                      <a:pt x="428" y="0"/>
                      <a:pt x="428" y="0"/>
                      <a:pt x="428" y="0"/>
                    </a:cubicBezTo>
                    <a:cubicBezTo>
                      <a:pt x="444" y="0"/>
                      <a:pt x="456" y="11"/>
                      <a:pt x="456" y="26"/>
                    </a:cubicBezTo>
                    <a:cubicBezTo>
                      <a:pt x="456" y="26"/>
                      <a:pt x="456" y="26"/>
                      <a:pt x="456" y="26"/>
                    </a:cubicBezTo>
                    <a:cubicBezTo>
                      <a:pt x="456" y="41"/>
                      <a:pt x="444" y="52"/>
                      <a:pt x="428" y="52"/>
                    </a:cubicBezTo>
                    <a:cubicBezTo>
                      <a:pt x="25" y="52"/>
                      <a:pt x="25" y="52"/>
                      <a:pt x="25" y="52"/>
                    </a:cubicBezTo>
                    <a:cubicBezTo>
                      <a:pt x="11" y="52"/>
                      <a:pt x="0" y="41"/>
                      <a:pt x="0" y="26"/>
                    </a:cubicBezTo>
                  </a:path>
                </a:pathLst>
              </a:custGeom>
              <a:solidFill>
                <a:srgbClr val="FAD57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38" name="path"/>
              <p:cNvSpPr/>
              <p:nvPr/>
            </p:nvSpPr>
            <p:spPr>
              <a:xfrm>
                <a:off x="1255775" y="481583"/>
                <a:ext cx="323088" cy="248411"/>
              </a:xfrm>
              <a:custGeom>
                <a:rect l="0" t="0" r="0" b="0"/>
                <a:pathLst>
                  <a:path w="508" h="391">
                    <a:moveTo>
                      <a:pt x="486" y="4"/>
                    </a:moveTo>
                    <a:cubicBezTo>
                      <a:pt x="6" y="366"/>
                      <a:pt x="6" y="366"/>
                      <a:pt x="6" y="366"/>
                    </a:cubicBezTo>
                    <a:cubicBezTo>
                      <a:pt x="0" y="370"/>
                      <a:pt x="0" y="377"/>
                      <a:pt x="4" y="384"/>
                    </a:cubicBezTo>
                    <a:cubicBezTo>
                      <a:pt x="6" y="388"/>
                      <a:pt x="16" y="391"/>
                      <a:pt x="22" y="386"/>
                    </a:cubicBezTo>
                    <a:cubicBezTo>
                      <a:pt x="502" y="27"/>
                      <a:pt x="502" y="27"/>
                      <a:pt x="502" y="27"/>
                    </a:cubicBezTo>
                    <a:cubicBezTo>
                      <a:pt x="506" y="22"/>
                      <a:pt x="508" y="13"/>
                      <a:pt x="504" y="6"/>
                    </a:cubicBezTo>
                    <a:cubicBezTo>
                      <a:pt x="499" y="2"/>
                      <a:pt x="490" y="0"/>
                      <a:pt x="486" y="4"/>
                    </a:cubicBezTo>
                  </a:path>
                </a:pathLst>
              </a:custGeom>
              <a:solidFill>
                <a:srgbClr val="2B61A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40" name="path"/>
              <p:cNvSpPr/>
              <p:nvPr/>
            </p:nvSpPr>
            <p:spPr>
              <a:xfrm>
                <a:off x="1199387" y="658367"/>
                <a:ext cx="126491" cy="126492"/>
              </a:xfrm>
              <a:custGeom>
                <a:rect l="0" t="0" r="0" b="0"/>
                <a:pathLst>
                  <a:path w="199" h="199">
                    <a:moveTo>
                      <a:pt x="0" y="99"/>
                    </a:moveTo>
                    <a:cubicBezTo>
                      <a:pt x="0" y="44"/>
                      <a:pt x="44" y="0"/>
                      <a:pt x="99" y="0"/>
                    </a:cubicBezTo>
                    <a:cubicBezTo>
                      <a:pt x="154" y="0"/>
                      <a:pt x="199" y="44"/>
                      <a:pt x="199" y="99"/>
                    </a:cubicBezTo>
                    <a:cubicBezTo>
                      <a:pt x="199" y="154"/>
                      <a:pt x="154" y="199"/>
                      <a:pt x="99" y="199"/>
                    </a:cubicBezTo>
                    <a:cubicBezTo>
                      <a:pt x="44" y="199"/>
                      <a:pt x="0" y="154"/>
                      <a:pt x="0" y="99"/>
                    </a:cubicBezTo>
                  </a:path>
                </a:pathLst>
              </a:custGeom>
              <a:solidFill>
                <a:srgbClr val="F6A6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42" name="path"/>
              <p:cNvSpPr/>
              <p:nvPr/>
            </p:nvSpPr>
            <p:spPr>
              <a:xfrm>
                <a:off x="1196339" y="656843"/>
                <a:ext cx="134112" cy="132588"/>
              </a:xfrm>
              <a:custGeom>
                <a:rect l="0" t="0" r="0" b="0"/>
                <a:pathLst>
                  <a:path w="211" h="208">
                    <a:moveTo>
                      <a:pt x="107" y="0"/>
                    </a:moveTo>
                    <a:lnTo>
                      <a:pt x="109" y="0"/>
                    </a:lnTo>
                    <a:lnTo>
                      <a:pt x="109" y="0"/>
                    </a:lnTo>
                    <a:lnTo>
                      <a:pt x="111" y="0"/>
                    </a:lnTo>
                    <a:lnTo>
                      <a:pt x="111" y="0"/>
                    </a:lnTo>
                    <a:lnTo>
                      <a:pt x="113" y="0"/>
                    </a:lnTo>
                    <a:lnTo>
                      <a:pt x="113" y="0"/>
                    </a:lnTo>
                    <a:lnTo>
                      <a:pt x="116" y="0"/>
                    </a:lnTo>
                    <a:lnTo>
                      <a:pt x="116" y="0"/>
                    </a:lnTo>
                    <a:lnTo>
                      <a:pt x="118" y="0"/>
                    </a:lnTo>
                    <a:lnTo>
                      <a:pt x="118" y="0"/>
                    </a:lnTo>
                    <a:lnTo>
                      <a:pt x="120" y="0"/>
                    </a:lnTo>
                    <a:lnTo>
                      <a:pt x="120" y="0"/>
                    </a:lnTo>
                    <a:lnTo>
                      <a:pt x="122" y="0"/>
                    </a:lnTo>
                    <a:lnTo>
                      <a:pt x="122" y="0"/>
                    </a:lnTo>
                    <a:lnTo>
                      <a:pt x="124" y="0"/>
                    </a:lnTo>
                    <a:lnTo>
                      <a:pt x="124" y="0"/>
                    </a:lnTo>
                    <a:lnTo>
                      <a:pt x="127" y="2"/>
                    </a:lnTo>
                    <a:lnTo>
                      <a:pt x="127" y="2"/>
                    </a:lnTo>
                    <a:lnTo>
                      <a:pt x="130" y="2"/>
                    </a:lnTo>
                    <a:lnTo>
                      <a:pt x="130" y="2"/>
                    </a:lnTo>
                    <a:lnTo>
                      <a:pt x="130" y="2"/>
                    </a:lnTo>
                    <a:lnTo>
                      <a:pt x="132" y="2"/>
                    </a:lnTo>
                    <a:lnTo>
                      <a:pt x="132" y="2"/>
                    </a:lnTo>
                    <a:lnTo>
                      <a:pt x="134" y="2"/>
                    </a:lnTo>
                    <a:lnTo>
                      <a:pt x="134" y="4"/>
                    </a:lnTo>
                    <a:lnTo>
                      <a:pt x="136" y="4"/>
                    </a:lnTo>
                    <a:lnTo>
                      <a:pt x="136" y="4"/>
                    </a:lnTo>
                    <a:lnTo>
                      <a:pt x="138" y="4"/>
                    </a:lnTo>
                    <a:lnTo>
                      <a:pt x="138" y="4"/>
                    </a:lnTo>
                    <a:lnTo>
                      <a:pt x="141" y="4"/>
                    </a:lnTo>
                    <a:lnTo>
                      <a:pt x="141" y="6"/>
                    </a:lnTo>
                    <a:lnTo>
                      <a:pt x="143" y="6"/>
                    </a:lnTo>
                    <a:lnTo>
                      <a:pt x="143" y="6"/>
                    </a:lnTo>
                    <a:lnTo>
                      <a:pt x="145" y="6"/>
                    </a:lnTo>
                    <a:lnTo>
                      <a:pt x="145" y="6"/>
                    </a:lnTo>
                    <a:lnTo>
                      <a:pt x="147" y="6"/>
                    </a:lnTo>
                    <a:lnTo>
                      <a:pt x="147" y="8"/>
                    </a:lnTo>
                    <a:lnTo>
                      <a:pt x="147" y="8"/>
                    </a:lnTo>
                    <a:lnTo>
                      <a:pt x="150" y="8"/>
                    </a:lnTo>
                    <a:lnTo>
                      <a:pt x="150" y="8"/>
                    </a:lnTo>
                    <a:lnTo>
                      <a:pt x="152" y="11"/>
                    </a:lnTo>
                    <a:lnTo>
                      <a:pt x="152" y="11"/>
                    </a:lnTo>
                    <a:lnTo>
                      <a:pt x="154" y="11"/>
                    </a:lnTo>
                    <a:lnTo>
                      <a:pt x="154" y="11"/>
                    </a:lnTo>
                    <a:lnTo>
                      <a:pt x="154" y="11"/>
                    </a:lnTo>
                    <a:lnTo>
                      <a:pt x="156" y="13"/>
                    </a:lnTo>
                    <a:lnTo>
                      <a:pt x="156" y="13"/>
                    </a:lnTo>
                    <a:lnTo>
                      <a:pt x="159" y="13"/>
                    </a:lnTo>
                    <a:lnTo>
                      <a:pt x="159" y="13"/>
                    </a:lnTo>
                    <a:lnTo>
                      <a:pt x="162" y="15"/>
                    </a:lnTo>
                    <a:lnTo>
                      <a:pt x="162" y="15"/>
                    </a:lnTo>
                    <a:lnTo>
                      <a:pt x="162" y="15"/>
                    </a:lnTo>
                    <a:lnTo>
                      <a:pt x="164" y="17"/>
                    </a:lnTo>
                    <a:lnTo>
                      <a:pt x="164" y="17"/>
                    </a:lnTo>
                    <a:lnTo>
                      <a:pt x="166" y="17"/>
                    </a:lnTo>
                    <a:lnTo>
                      <a:pt x="166" y="17"/>
                    </a:lnTo>
                    <a:lnTo>
                      <a:pt x="166" y="19"/>
                    </a:lnTo>
                    <a:lnTo>
                      <a:pt x="168" y="19"/>
                    </a:lnTo>
                    <a:lnTo>
                      <a:pt x="168" y="19"/>
                    </a:lnTo>
                    <a:lnTo>
                      <a:pt x="170" y="21"/>
                    </a:lnTo>
                    <a:lnTo>
                      <a:pt x="170" y="21"/>
                    </a:lnTo>
                    <a:lnTo>
                      <a:pt x="170" y="21"/>
                    </a:lnTo>
                    <a:lnTo>
                      <a:pt x="172" y="21"/>
                    </a:lnTo>
                    <a:lnTo>
                      <a:pt x="172" y="24"/>
                    </a:lnTo>
                    <a:lnTo>
                      <a:pt x="175" y="24"/>
                    </a:lnTo>
                    <a:lnTo>
                      <a:pt x="175" y="24"/>
                    </a:lnTo>
                    <a:lnTo>
                      <a:pt x="175" y="27"/>
                    </a:lnTo>
                    <a:lnTo>
                      <a:pt x="177" y="27"/>
                    </a:lnTo>
                    <a:lnTo>
                      <a:pt x="177" y="27"/>
                    </a:lnTo>
                    <a:lnTo>
                      <a:pt x="177" y="29"/>
                    </a:lnTo>
                    <a:lnTo>
                      <a:pt x="179" y="29"/>
                    </a:lnTo>
                    <a:lnTo>
                      <a:pt x="179" y="29"/>
                    </a:lnTo>
                    <a:lnTo>
                      <a:pt x="179" y="31"/>
                    </a:lnTo>
                    <a:lnTo>
                      <a:pt x="181" y="31"/>
                    </a:lnTo>
                    <a:lnTo>
                      <a:pt x="181" y="33"/>
                    </a:lnTo>
                    <a:lnTo>
                      <a:pt x="181" y="33"/>
                    </a:lnTo>
                    <a:lnTo>
                      <a:pt x="183" y="33"/>
                    </a:lnTo>
                    <a:lnTo>
                      <a:pt x="183" y="36"/>
                    </a:lnTo>
                    <a:lnTo>
                      <a:pt x="183" y="36"/>
                    </a:lnTo>
                    <a:lnTo>
                      <a:pt x="186" y="36"/>
                    </a:lnTo>
                    <a:lnTo>
                      <a:pt x="186" y="38"/>
                    </a:lnTo>
                    <a:lnTo>
                      <a:pt x="186" y="38"/>
                    </a:lnTo>
                    <a:lnTo>
                      <a:pt x="189" y="40"/>
                    </a:lnTo>
                    <a:lnTo>
                      <a:pt x="189" y="40"/>
                    </a:lnTo>
                    <a:lnTo>
                      <a:pt x="189" y="40"/>
                    </a:lnTo>
                    <a:lnTo>
                      <a:pt x="191" y="42"/>
                    </a:lnTo>
                    <a:lnTo>
                      <a:pt x="191" y="42"/>
                    </a:lnTo>
                    <a:lnTo>
                      <a:pt x="191" y="42"/>
                    </a:lnTo>
                    <a:lnTo>
                      <a:pt x="193" y="44"/>
                    </a:lnTo>
                    <a:lnTo>
                      <a:pt x="193" y="44"/>
                    </a:lnTo>
                    <a:lnTo>
                      <a:pt x="193" y="47"/>
                    </a:lnTo>
                    <a:lnTo>
                      <a:pt x="193" y="47"/>
                    </a:lnTo>
                    <a:lnTo>
                      <a:pt x="195" y="47"/>
                    </a:lnTo>
                    <a:lnTo>
                      <a:pt x="195" y="49"/>
                    </a:lnTo>
                    <a:lnTo>
                      <a:pt x="195" y="49"/>
                    </a:lnTo>
                    <a:lnTo>
                      <a:pt x="195" y="51"/>
                    </a:lnTo>
                    <a:lnTo>
                      <a:pt x="197" y="51"/>
                    </a:lnTo>
                    <a:lnTo>
                      <a:pt x="197" y="53"/>
                    </a:lnTo>
                    <a:lnTo>
                      <a:pt x="197" y="53"/>
                    </a:lnTo>
                    <a:lnTo>
                      <a:pt x="197" y="53"/>
                    </a:lnTo>
                    <a:lnTo>
                      <a:pt x="200" y="56"/>
                    </a:lnTo>
                    <a:lnTo>
                      <a:pt x="200" y="56"/>
                    </a:lnTo>
                    <a:lnTo>
                      <a:pt x="200" y="58"/>
                    </a:lnTo>
                    <a:lnTo>
                      <a:pt x="200" y="58"/>
                    </a:lnTo>
                    <a:lnTo>
                      <a:pt x="202" y="61"/>
                    </a:lnTo>
                    <a:lnTo>
                      <a:pt x="202" y="61"/>
                    </a:lnTo>
                    <a:lnTo>
                      <a:pt x="202" y="63"/>
                    </a:lnTo>
                    <a:lnTo>
                      <a:pt x="202" y="63"/>
                    </a:lnTo>
                    <a:lnTo>
                      <a:pt x="202" y="63"/>
                    </a:lnTo>
                    <a:lnTo>
                      <a:pt x="204" y="65"/>
                    </a:lnTo>
                    <a:lnTo>
                      <a:pt x="204" y="65"/>
                    </a:lnTo>
                    <a:lnTo>
                      <a:pt x="204" y="67"/>
                    </a:lnTo>
                    <a:lnTo>
                      <a:pt x="204" y="67"/>
                    </a:lnTo>
                    <a:lnTo>
                      <a:pt x="204" y="70"/>
                    </a:lnTo>
                    <a:lnTo>
                      <a:pt x="206" y="70"/>
                    </a:lnTo>
                    <a:lnTo>
                      <a:pt x="206" y="72"/>
                    </a:lnTo>
                    <a:lnTo>
                      <a:pt x="206" y="72"/>
                    </a:lnTo>
                    <a:lnTo>
                      <a:pt x="206" y="74"/>
                    </a:lnTo>
                    <a:lnTo>
                      <a:pt x="206" y="74"/>
                    </a:lnTo>
                    <a:lnTo>
                      <a:pt x="206" y="76"/>
                    </a:lnTo>
                    <a:lnTo>
                      <a:pt x="208" y="76"/>
                    </a:lnTo>
                    <a:lnTo>
                      <a:pt x="208" y="76"/>
                    </a:lnTo>
                    <a:lnTo>
                      <a:pt x="208" y="78"/>
                    </a:lnTo>
                    <a:lnTo>
                      <a:pt x="208" y="78"/>
                    </a:lnTo>
                    <a:lnTo>
                      <a:pt x="208" y="80"/>
                    </a:lnTo>
                    <a:lnTo>
                      <a:pt x="208" y="80"/>
                    </a:lnTo>
                    <a:lnTo>
                      <a:pt x="208" y="83"/>
                    </a:lnTo>
                    <a:lnTo>
                      <a:pt x="208" y="83"/>
                    </a:lnTo>
                    <a:lnTo>
                      <a:pt x="208" y="86"/>
                    </a:lnTo>
                    <a:lnTo>
                      <a:pt x="211" y="86"/>
                    </a:lnTo>
                    <a:lnTo>
                      <a:pt x="211" y="88"/>
                    </a:lnTo>
                    <a:lnTo>
                      <a:pt x="211" y="88"/>
                    </a:lnTo>
                    <a:lnTo>
                      <a:pt x="211" y="90"/>
                    </a:lnTo>
                    <a:lnTo>
                      <a:pt x="211" y="90"/>
                    </a:lnTo>
                    <a:lnTo>
                      <a:pt x="211" y="93"/>
                    </a:lnTo>
                    <a:lnTo>
                      <a:pt x="211" y="93"/>
                    </a:lnTo>
                    <a:lnTo>
                      <a:pt x="211" y="95"/>
                    </a:lnTo>
                    <a:lnTo>
                      <a:pt x="211" y="95"/>
                    </a:lnTo>
                    <a:lnTo>
                      <a:pt x="211" y="97"/>
                    </a:lnTo>
                    <a:lnTo>
                      <a:pt x="211" y="97"/>
                    </a:lnTo>
                    <a:lnTo>
                      <a:pt x="211" y="99"/>
                    </a:lnTo>
                    <a:lnTo>
                      <a:pt x="211" y="99"/>
                    </a:lnTo>
                    <a:lnTo>
                      <a:pt x="211" y="101"/>
                    </a:lnTo>
                    <a:lnTo>
                      <a:pt x="211" y="101"/>
                    </a:lnTo>
                    <a:lnTo>
                      <a:pt x="211" y="103"/>
                    </a:lnTo>
                    <a:lnTo>
                      <a:pt x="211" y="103"/>
                    </a:lnTo>
                    <a:lnTo>
                      <a:pt x="211" y="106"/>
                    </a:lnTo>
                    <a:lnTo>
                      <a:pt x="211" y="106"/>
                    </a:lnTo>
                    <a:lnTo>
                      <a:pt x="211" y="108"/>
                    </a:lnTo>
                    <a:lnTo>
                      <a:pt x="211" y="108"/>
                    </a:lnTo>
                    <a:lnTo>
                      <a:pt x="211" y="110"/>
                    </a:lnTo>
                    <a:lnTo>
                      <a:pt x="211" y="110"/>
                    </a:lnTo>
                    <a:lnTo>
                      <a:pt x="211" y="112"/>
                    </a:lnTo>
                    <a:lnTo>
                      <a:pt x="211" y="114"/>
                    </a:lnTo>
                    <a:lnTo>
                      <a:pt x="211" y="114"/>
                    </a:lnTo>
                    <a:lnTo>
                      <a:pt x="211" y="118"/>
                    </a:lnTo>
                    <a:lnTo>
                      <a:pt x="211" y="118"/>
                    </a:lnTo>
                    <a:lnTo>
                      <a:pt x="211" y="120"/>
                    </a:lnTo>
                    <a:lnTo>
                      <a:pt x="211" y="120"/>
                    </a:lnTo>
                    <a:lnTo>
                      <a:pt x="211" y="122"/>
                    </a:lnTo>
                    <a:lnTo>
                      <a:pt x="211" y="122"/>
                    </a:lnTo>
                    <a:lnTo>
                      <a:pt x="208" y="124"/>
                    </a:lnTo>
                    <a:lnTo>
                      <a:pt x="208" y="124"/>
                    </a:lnTo>
                    <a:lnTo>
                      <a:pt x="208" y="126"/>
                    </a:lnTo>
                    <a:lnTo>
                      <a:pt x="208" y="126"/>
                    </a:lnTo>
                    <a:lnTo>
                      <a:pt x="208" y="128"/>
                    </a:lnTo>
                    <a:lnTo>
                      <a:pt x="208" y="128"/>
                    </a:lnTo>
                    <a:lnTo>
                      <a:pt x="208" y="131"/>
                    </a:lnTo>
                    <a:lnTo>
                      <a:pt x="208" y="131"/>
                    </a:lnTo>
                    <a:lnTo>
                      <a:pt x="206" y="133"/>
                    </a:lnTo>
                    <a:lnTo>
                      <a:pt x="206" y="133"/>
                    </a:lnTo>
                    <a:lnTo>
                      <a:pt x="206" y="135"/>
                    </a:lnTo>
                    <a:lnTo>
                      <a:pt x="206" y="135"/>
                    </a:lnTo>
                    <a:lnTo>
                      <a:pt x="206" y="137"/>
                    </a:lnTo>
                    <a:lnTo>
                      <a:pt x="204" y="137"/>
                    </a:lnTo>
                    <a:lnTo>
                      <a:pt x="204" y="140"/>
                    </a:lnTo>
                    <a:lnTo>
                      <a:pt x="204" y="140"/>
                    </a:lnTo>
                    <a:lnTo>
                      <a:pt x="204" y="142"/>
                    </a:lnTo>
                    <a:lnTo>
                      <a:pt x="204" y="142"/>
                    </a:lnTo>
                    <a:lnTo>
                      <a:pt x="202" y="144"/>
                    </a:lnTo>
                    <a:lnTo>
                      <a:pt x="202" y="144"/>
                    </a:lnTo>
                    <a:lnTo>
                      <a:pt x="202" y="147"/>
                    </a:lnTo>
                    <a:lnTo>
                      <a:pt x="202" y="147"/>
                    </a:lnTo>
                    <a:lnTo>
                      <a:pt x="200" y="149"/>
                    </a:lnTo>
                    <a:lnTo>
                      <a:pt x="200" y="149"/>
                    </a:lnTo>
                    <a:lnTo>
                      <a:pt x="200" y="152"/>
                    </a:lnTo>
                    <a:lnTo>
                      <a:pt x="200" y="152"/>
                    </a:lnTo>
                    <a:lnTo>
                      <a:pt x="197" y="154"/>
                    </a:lnTo>
                    <a:lnTo>
                      <a:pt x="197" y="154"/>
                    </a:lnTo>
                    <a:lnTo>
                      <a:pt x="197" y="156"/>
                    </a:lnTo>
                    <a:lnTo>
                      <a:pt x="197" y="156"/>
                    </a:lnTo>
                    <a:lnTo>
                      <a:pt x="195" y="158"/>
                    </a:lnTo>
                    <a:lnTo>
                      <a:pt x="195" y="158"/>
                    </a:lnTo>
                    <a:lnTo>
                      <a:pt x="195" y="158"/>
                    </a:lnTo>
                    <a:lnTo>
                      <a:pt x="193" y="158"/>
                    </a:lnTo>
                    <a:lnTo>
                      <a:pt x="193" y="158"/>
                    </a:lnTo>
                    <a:lnTo>
                      <a:pt x="193" y="158"/>
                    </a:lnTo>
                    <a:lnTo>
                      <a:pt x="193" y="160"/>
                    </a:lnTo>
                    <a:lnTo>
                      <a:pt x="191" y="160"/>
                    </a:lnTo>
                    <a:lnTo>
                      <a:pt x="191" y="160"/>
                    </a:lnTo>
                    <a:lnTo>
                      <a:pt x="191" y="160"/>
                    </a:lnTo>
                    <a:lnTo>
                      <a:pt x="189" y="160"/>
                    </a:lnTo>
                    <a:lnTo>
                      <a:pt x="189" y="160"/>
                    </a:lnTo>
                    <a:lnTo>
                      <a:pt x="189" y="158"/>
                    </a:lnTo>
                    <a:lnTo>
                      <a:pt x="186" y="158"/>
                    </a:lnTo>
                    <a:lnTo>
                      <a:pt x="186" y="158"/>
                    </a:lnTo>
                    <a:lnTo>
                      <a:pt x="186" y="158"/>
                    </a:lnTo>
                    <a:lnTo>
                      <a:pt x="183" y="158"/>
                    </a:lnTo>
                    <a:lnTo>
                      <a:pt x="183" y="158"/>
                    </a:lnTo>
                    <a:lnTo>
                      <a:pt x="183" y="156"/>
                    </a:lnTo>
                    <a:lnTo>
                      <a:pt x="183" y="156"/>
                    </a:lnTo>
                    <a:lnTo>
                      <a:pt x="183" y="156"/>
                    </a:lnTo>
                    <a:lnTo>
                      <a:pt x="181" y="154"/>
                    </a:lnTo>
                    <a:lnTo>
                      <a:pt x="181" y="154"/>
                    </a:lnTo>
                    <a:lnTo>
                      <a:pt x="181" y="154"/>
                    </a:lnTo>
                    <a:lnTo>
                      <a:pt x="181" y="152"/>
                    </a:lnTo>
                    <a:lnTo>
                      <a:pt x="181" y="152"/>
                    </a:lnTo>
                    <a:lnTo>
                      <a:pt x="181" y="152"/>
                    </a:lnTo>
                    <a:lnTo>
                      <a:pt x="181" y="149"/>
                    </a:lnTo>
                    <a:lnTo>
                      <a:pt x="181" y="149"/>
                    </a:lnTo>
                    <a:lnTo>
                      <a:pt x="183" y="149"/>
                    </a:lnTo>
                    <a:lnTo>
                      <a:pt x="183" y="147"/>
                    </a:lnTo>
                    <a:lnTo>
                      <a:pt x="183" y="147"/>
                    </a:lnTo>
                    <a:lnTo>
                      <a:pt x="183" y="144"/>
                    </a:lnTo>
                    <a:lnTo>
                      <a:pt x="183" y="144"/>
                    </a:lnTo>
                    <a:lnTo>
                      <a:pt x="186" y="144"/>
                    </a:lnTo>
                    <a:lnTo>
                      <a:pt x="186" y="142"/>
                    </a:lnTo>
                    <a:lnTo>
                      <a:pt x="186" y="142"/>
                    </a:lnTo>
                    <a:lnTo>
                      <a:pt x="186" y="140"/>
                    </a:lnTo>
                    <a:lnTo>
                      <a:pt x="189" y="140"/>
                    </a:lnTo>
                    <a:lnTo>
                      <a:pt x="189" y="137"/>
                    </a:lnTo>
                    <a:lnTo>
                      <a:pt x="189" y="137"/>
                    </a:lnTo>
                    <a:lnTo>
                      <a:pt x="189" y="137"/>
                    </a:lnTo>
                    <a:lnTo>
                      <a:pt x="189" y="135"/>
                    </a:lnTo>
                    <a:lnTo>
                      <a:pt x="191" y="135"/>
                    </a:lnTo>
                    <a:lnTo>
                      <a:pt x="191" y="133"/>
                    </a:lnTo>
                    <a:lnTo>
                      <a:pt x="191" y="133"/>
                    </a:lnTo>
                    <a:lnTo>
                      <a:pt x="191" y="131"/>
                    </a:lnTo>
                    <a:lnTo>
                      <a:pt x="191" y="131"/>
                    </a:lnTo>
                    <a:lnTo>
                      <a:pt x="191" y="131"/>
                    </a:lnTo>
                    <a:lnTo>
                      <a:pt x="193" y="128"/>
                    </a:lnTo>
                    <a:lnTo>
                      <a:pt x="193" y="128"/>
                    </a:lnTo>
                    <a:lnTo>
                      <a:pt x="193" y="126"/>
                    </a:lnTo>
                    <a:lnTo>
                      <a:pt x="193" y="126"/>
                    </a:lnTo>
                    <a:lnTo>
                      <a:pt x="193" y="124"/>
                    </a:lnTo>
                    <a:lnTo>
                      <a:pt x="193" y="124"/>
                    </a:lnTo>
                    <a:lnTo>
                      <a:pt x="193" y="124"/>
                    </a:lnTo>
                    <a:lnTo>
                      <a:pt x="193" y="122"/>
                    </a:lnTo>
                    <a:lnTo>
                      <a:pt x="193" y="122"/>
                    </a:lnTo>
                    <a:lnTo>
                      <a:pt x="195" y="120"/>
                    </a:lnTo>
                    <a:lnTo>
                      <a:pt x="195" y="120"/>
                    </a:lnTo>
                    <a:lnTo>
                      <a:pt x="195" y="118"/>
                    </a:lnTo>
                    <a:lnTo>
                      <a:pt x="195" y="118"/>
                    </a:lnTo>
                    <a:lnTo>
                      <a:pt x="195" y="118"/>
                    </a:lnTo>
                    <a:lnTo>
                      <a:pt x="195" y="114"/>
                    </a:lnTo>
                    <a:lnTo>
                      <a:pt x="195" y="114"/>
                    </a:lnTo>
                    <a:lnTo>
                      <a:pt x="195" y="112"/>
                    </a:lnTo>
                    <a:lnTo>
                      <a:pt x="195" y="112"/>
                    </a:lnTo>
                    <a:lnTo>
                      <a:pt x="195" y="110"/>
                    </a:lnTo>
                    <a:lnTo>
                      <a:pt x="195" y="110"/>
                    </a:lnTo>
                    <a:lnTo>
                      <a:pt x="195" y="110"/>
                    </a:lnTo>
                    <a:lnTo>
                      <a:pt x="195" y="108"/>
                    </a:lnTo>
                    <a:lnTo>
                      <a:pt x="195" y="108"/>
                    </a:lnTo>
                    <a:lnTo>
                      <a:pt x="195" y="106"/>
                    </a:lnTo>
                    <a:lnTo>
                      <a:pt x="195" y="106"/>
                    </a:lnTo>
                    <a:lnTo>
                      <a:pt x="195" y="103"/>
                    </a:lnTo>
                    <a:lnTo>
                      <a:pt x="195" y="103"/>
                    </a:lnTo>
                    <a:lnTo>
                      <a:pt x="195" y="103"/>
                    </a:lnTo>
                    <a:lnTo>
                      <a:pt x="195" y="101"/>
                    </a:lnTo>
                    <a:lnTo>
                      <a:pt x="195" y="101"/>
                    </a:lnTo>
                    <a:lnTo>
                      <a:pt x="195" y="99"/>
                    </a:lnTo>
                    <a:lnTo>
                      <a:pt x="195" y="99"/>
                    </a:lnTo>
                    <a:lnTo>
                      <a:pt x="195" y="97"/>
                    </a:lnTo>
                    <a:lnTo>
                      <a:pt x="195" y="97"/>
                    </a:lnTo>
                    <a:lnTo>
                      <a:pt x="195" y="97"/>
                    </a:lnTo>
                    <a:lnTo>
                      <a:pt x="195" y="95"/>
                    </a:lnTo>
                    <a:lnTo>
                      <a:pt x="195" y="95"/>
                    </a:lnTo>
                    <a:lnTo>
                      <a:pt x="195" y="93"/>
                    </a:lnTo>
                    <a:lnTo>
                      <a:pt x="195" y="93"/>
                    </a:lnTo>
                    <a:lnTo>
                      <a:pt x="195" y="90"/>
                    </a:lnTo>
                    <a:lnTo>
                      <a:pt x="195" y="90"/>
                    </a:lnTo>
                    <a:lnTo>
                      <a:pt x="195" y="90"/>
                    </a:lnTo>
                    <a:lnTo>
                      <a:pt x="195" y="88"/>
                    </a:lnTo>
                    <a:lnTo>
                      <a:pt x="193" y="88"/>
                    </a:lnTo>
                    <a:lnTo>
                      <a:pt x="193" y="86"/>
                    </a:lnTo>
                    <a:lnTo>
                      <a:pt x="193" y="86"/>
                    </a:lnTo>
                    <a:lnTo>
                      <a:pt x="193" y="86"/>
                    </a:lnTo>
                    <a:lnTo>
                      <a:pt x="193" y="83"/>
                    </a:lnTo>
                    <a:lnTo>
                      <a:pt x="193" y="83"/>
                    </a:lnTo>
                    <a:lnTo>
                      <a:pt x="193" y="80"/>
                    </a:lnTo>
                    <a:lnTo>
                      <a:pt x="193" y="80"/>
                    </a:lnTo>
                    <a:lnTo>
                      <a:pt x="193" y="80"/>
                    </a:lnTo>
                    <a:lnTo>
                      <a:pt x="193" y="78"/>
                    </a:lnTo>
                    <a:lnTo>
                      <a:pt x="191" y="78"/>
                    </a:lnTo>
                    <a:lnTo>
                      <a:pt x="191" y="76"/>
                    </a:lnTo>
                    <a:lnTo>
                      <a:pt x="191" y="76"/>
                    </a:lnTo>
                    <a:lnTo>
                      <a:pt x="191" y="76"/>
                    </a:lnTo>
                    <a:lnTo>
                      <a:pt x="191" y="74"/>
                    </a:lnTo>
                    <a:lnTo>
                      <a:pt x="191" y="74"/>
                    </a:lnTo>
                    <a:lnTo>
                      <a:pt x="191" y="72"/>
                    </a:lnTo>
                    <a:lnTo>
                      <a:pt x="189" y="72"/>
                    </a:lnTo>
                    <a:lnTo>
                      <a:pt x="189" y="72"/>
                    </a:lnTo>
                    <a:lnTo>
                      <a:pt x="189" y="70"/>
                    </a:lnTo>
                    <a:lnTo>
                      <a:pt x="189" y="70"/>
                    </a:lnTo>
                    <a:lnTo>
                      <a:pt x="189" y="67"/>
                    </a:lnTo>
                    <a:lnTo>
                      <a:pt x="189" y="67"/>
                    </a:lnTo>
                    <a:lnTo>
                      <a:pt x="186" y="67"/>
                    </a:lnTo>
                    <a:lnTo>
                      <a:pt x="186" y="65"/>
                    </a:lnTo>
                    <a:lnTo>
                      <a:pt x="186" y="65"/>
                    </a:lnTo>
                    <a:lnTo>
                      <a:pt x="186" y="65"/>
                    </a:lnTo>
                    <a:lnTo>
                      <a:pt x="186" y="63"/>
                    </a:lnTo>
                    <a:lnTo>
                      <a:pt x="183" y="63"/>
                    </a:lnTo>
                    <a:lnTo>
                      <a:pt x="183" y="61"/>
                    </a:lnTo>
                    <a:lnTo>
                      <a:pt x="183" y="61"/>
                    </a:lnTo>
                    <a:lnTo>
                      <a:pt x="183" y="61"/>
                    </a:lnTo>
                    <a:lnTo>
                      <a:pt x="181" y="58"/>
                    </a:lnTo>
                    <a:lnTo>
                      <a:pt x="181" y="58"/>
                    </a:lnTo>
                    <a:lnTo>
                      <a:pt x="181" y="58"/>
                    </a:lnTo>
                    <a:lnTo>
                      <a:pt x="181" y="56"/>
                    </a:lnTo>
                    <a:lnTo>
                      <a:pt x="181" y="56"/>
                    </a:lnTo>
                    <a:lnTo>
                      <a:pt x="179" y="56"/>
                    </a:lnTo>
                    <a:lnTo>
                      <a:pt x="179" y="53"/>
                    </a:lnTo>
                    <a:lnTo>
                      <a:pt x="179" y="53"/>
                    </a:lnTo>
                    <a:lnTo>
                      <a:pt x="179" y="53"/>
                    </a:lnTo>
                    <a:lnTo>
                      <a:pt x="177" y="51"/>
                    </a:lnTo>
                    <a:lnTo>
                      <a:pt x="177" y="51"/>
                    </a:lnTo>
                    <a:lnTo>
                      <a:pt x="177" y="51"/>
                    </a:lnTo>
                    <a:lnTo>
                      <a:pt x="177" y="49"/>
                    </a:lnTo>
                    <a:lnTo>
                      <a:pt x="175" y="49"/>
                    </a:lnTo>
                    <a:lnTo>
                      <a:pt x="175" y="49"/>
                    </a:lnTo>
                    <a:lnTo>
                      <a:pt x="175" y="47"/>
                    </a:lnTo>
                    <a:lnTo>
                      <a:pt x="172" y="47"/>
                    </a:lnTo>
                    <a:lnTo>
                      <a:pt x="172" y="47"/>
                    </a:lnTo>
                    <a:lnTo>
                      <a:pt x="172" y="44"/>
                    </a:lnTo>
                    <a:lnTo>
                      <a:pt x="172" y="44"/>
                    </a:lnTo>
                    <a:lnTo>
                      <a:pt x="170" y="44"/>
                    </a:lnTo>
                    <a:lnTo>
                      <a:pt x="170" y="42"/>
                    </a:lnTo>
                    <a:lnTo>
                      <a:pt x="170" y="42"/>
                    </a:lnTo>
                    <a:lnTo>
                      <a:pt x="168" y="42"/>
                    </a:lnTo>
                    <a:lnTo>
                      <a:pt x="168" y="40"/>
                    </a:lnTo>
                    <a:lnTo>
                      <a:pt x="168" y="40"/>
                    </a:lnTo>
                    <a:lnTo>
                      <a:pt x="168" y="40"/>
                    </a:lnTo>
                    <a:lnTo>
                      <a:pt x="166" y="40"/>
                    </a:lnTo>
                    <a:lnTo>
                      <a:pt x="166" y="38"/>
                    </a:lnTo>
                    <a:lnTo>
                      <a:pt x="166" y="38"/>
                    </a:lnTo>
                    <a:lnTo>
                      <a:pt x="164" y="38"/>
                    </a:lnTo>
                    <a:lnTo>
                      <a:pt x="164" y="36"/>
                    </a:lnTo>
                    <a:lnTo>
                      <a:pt x="164" y="36"/>
                    </a:lnTo>
                    <a:lnTo>
                      <a:pt x="162" y="36"/>
                    </a:lnTo>
                    <a:lnTo>
                      <a:pt x="162" y="36"/>
                    </a:lnTo>
                    <a:lnTo>
                      <a:pt x="162" y="33"/>
                    </a:lnTo>
                    <a:lnTo>
                      <a:pt x="159" y="33"/>
                    </a:lnTo>
                    <a:lnTo>
                      <a:pt x="159" y="33"/>
                    </a:lnTo>
                    <a:lnTo>
                      <a:pt x="159" y="33"/>
                    </a:lnTo>
                    <a:lnTo>
                      <a:pt x="156" y="31"/>
                    </a:lnTo>
                    <a:lnTo>
                      <a:pt x="156" y="31"/>
                    </a:lnTo>
                    <a:lnTo>
                      <a:pt x="156" y="31"/>
                    </a:lnTo>
                    <a:lnTo>
                      <a:pt x="154" y="31"/>
                    </a:lnTo>
                    <a:lnTo>
                      <a:pt x="154" y="29"/>
                    </a:lnTo>
                    <a:lnTo>
                      <a:pt x="154" y="29"/>
                    </a:lnTo>
                    <a:lnTo>
                      <a:pt x="152" y="29"/>
                    </a:lnTo>
                    <a:lnTo>
                      <a:pt x="152" y="29"/>
                    </a:lnTo>
                    <a:lnTo>
                      <a:pt x="152" y="27"/>
                    </a:lnTo>
                    <a:lnTo>
                      <a:pt x="150" y="27"/>
                    </a:lnTo>
                    <a:lnTo>
                      <a:pt x="150" y="27"/>
                    </a:lnTo>
                    <a:lnTo>
                      <a:pt x="147" y="27"/>
                    </a:lnTo>
                    <a:lnTo>
                      <a:pt x="147" y="27"/>
                    </a:lnTo>
                    <a:lnTo>
                      <a:pt x="147" y="24"/>
                    </a:lnTo>
                    <a:lnTo>
                      <a:pt x="145" y="24"/>
                    </a:lnTo>
                    <a:lnTo>
                      <a:pt x="145" y="24"/>
                    </a:lnTo>
                    <a:lnTo>
                      <a:pt x="145" y="24"/>
                    </a:lnTo>
                    <a:lnTo>
                      <a:pt x="143" y="24"/>
                    </a:lnTo>
                    <a:lnTo>
                      <a:pt x="143" y="21"/>
                    </a:lnTo>
                    <a:lnTo>
                      <a:pt x="141" y="21"/>
                    </a:lnTo>
                    <a:lnTo>
                      <a:pt x="141" y="21"/>
                    </a:lnTo>
                    <a:lnTo>
                      <a:pt x="141" y="21"/>
                    </a:lnTo>
                    <a:lnTo>
                      <a:pt x="138" y="21"/>
                    </a:lnTo>
                    <a:lnTo>
                      <a:pt x="138" y="21"/>
                    </a:lnTo>
                    <a:lnTo>
                      <a:pt x="138" y="19"/>
                    </a:lnTo>
                    <a:lnTo>
                      <a:pt x="136" y="19"/>
                    </a:lnTo>
                    <a:lnTo>
                      <a:pt x="136" y="19"/>
                    </a:lnTo>
                    <a:lnTo>
                      <a:pt x="134" y="19"/>
                    </a:lnTo>
                    <a:lnTo>
                      <a:pt x="134" y="19"/>
                    </a:lnTo>
                    <a:lnTo>
                      <a:pt x="134" y="19"/>
                    </a:lnTo>
                    <a:lnTo>
                      <a:pt x="132" y="19"/>
                    </a:lnTo>
                    <a:lnTo>
                      <a:pt x="132" y="17"/>
                    </a:lnTo>
                    <a:lnTo>
                      <a:pt x="130" y="17"/>
                    </a:lnTo>
                    <a:lnTo>
                      <a:pt x="130" y="17"/>
                    </a:lnTo>
                    <a:lnTo>
                      <a:pt x="130" y="17"/>
                    </a:lnTo>
                    <a:lnTo>
                      <a:pt x="127" y="17"/>
                    </a:lnTo>
                    <a:lnTo>
                      <a:pt x="127" y="17"/>
                    </a:lnTo>
                    <a:lnTo>
                      <a:pt x="124" y="17"/>
                    </a:lnTo>
                    <a:lnTo>
                      <a:pt x="124" y="17"/>
                    </a:lnTo>
                    <a:lnTo>
                      <a:pt x="122" y="15"/>
                    </a:lnTo>
                    <a:lnTo>
                      <a:pt x="122" y="15"/>
                    </a:lnTo>
                    <a:lnTo>
                      <a:pt x="122" y="15"/>
                    </a:lnTo>
                    <a:lnTo>
                      <a:pt x="120" y="15"/>
                    </a:lnTo>
                    <a:lnTo>
                      <a:pt x="120" y="15"/>
                    </a:lnTo>
                    <a:lnTo>
                      <a:pt x="118" y="15"/>
                    </a:lnTo>
                    <a:lnTo>
                      <a:pt x="118" y="15"/>
                    </a:lnTo>
                    <a:lnTo>
                      <a:pt x="118" y="15"/>
                    </a:lnTo>
                    <a:lnTo>
                      <a:pt x="116" y="15"/>
                    </a:lnTo>
                    <a:lnTo>
                      <a:pt x="116" y="15"/>
                    </a:lnTo>
                    <a:lnTo>
                      <a:pt x="113" y="15"/>
                    </a:lnTo>
                    <a:lnTo>
                      <a:pt x="113" y="15"/>
                    </a:lnTo>
                    <a:lnTo>
                      <a:pt x="111" y="15"/>
                    </a:lnTo>
                    <a:lnTo>
                      <a:pt x="111" y="15"/>
                    </a:lnTo>
                    <a:lnTo>
                      <a:pt x="111" y="15"/>
                    </a:lnTo>
                    <a:lnTo>
                      <a:pt x="109" y="15"/>
                    </a:lnTo>
                    <a:lnTo>
                      <a:pt x="109" y="15"/>
                    </a:lnTo>
                    <a:lnTo>
                      <a:pt x="107" y="15"/>
                    </a:lnTo>
                    <a:lnTo>
                      <a:pt x="107" y="15"/>
                    </a:lnTo>
                    <a:lnTo>
                      <a:pt x="105" y="15"/>
                    </a:lnTo>
                    <a:lnTo>
                      <a:pt x="105" y="15"/>
                    </a:lnTo>
                    <a:lnTo>
                      <a:pt x="105" y="15"/>
                    </a:lnTo>
                    <a:lnTo>
                      <a:pt x="102" y="15"/>
                    </a:lnTo>
                    <a:lnTo>
                      <a:pt x="102" y="15"/>
                    </a:lnTo>
                    <a:lnTo>
                      <a:pt x="100" y="15"/>
                    </a:lnTo>
                    <a:lnTo>
                      <a:pt x="100" y="15"/>
                    </a:lnTo>
                    <a:lnTo>
                      <a:pt x="97" y="15"/>
                    </a:lnTo>
                    <a:lnTo>
                      <a:pt x="97" y="15"/>
                    </a:lnTo>
                    <a:lnTo>
                      <a:pt x="97" y="15"/>
                    </a:lnTo>
                    <a:lnTo>
                      <a:pt x="95" y="15"/>
                    </a:lnTo>
                    <a:lnTo>
                      <a:pt x="95" y="15"/>
                    </a:lnTo>
                    <a:lnTo>
                      <a:pt x="93" y="15"/>
                    </a:lnTo>
                    <a:lnTo>
                      <a:pt x="93" y="15"/>
                    </a:lnTo>
                    <a:lnTo>
                      <a:pt x="90" y="15"/>
                    </a:lnTo>
                    <a:lnTo>
                      <a:pt x="90" y="15"/>
                    </a:lnTo>
                    <a:lnTo>
                      <a:pt x="90" y="15"/>
                    </a:lnTo>
                    <a:lnTo>
                      <a:pt x="88" y="15"/>
                    </a:lnTo>
                    <a:lnTo>
                      <a:pt x="88" y="17"/>
                    </a:lnTo>
                    <a:lnTo>
                      <a:pt x="86" y="17"/>
                    </a:lnTo>
                    <a:lnTo>
                      <a:pt x="86" y="17"/>
                    </a:lnTo>
                    <a:lnTo>
                      <a:pt x="84" y="17"/>
                    </a:lnTo>
                    <a:lnTo>
                      <a:pt x="84" y="17"/>
                    </a:lnTo>
                    <a:lnTo>
                      <a:pt x="84" y="17"/>
                    </a:lnTo>
                    <a:lnTo>
                      <a:pt x="82" y="17"/>
                    </a:lnTo>
                    <a:lnTo>
                      <a:pt x="82" y="17"/>
                    </a:lnTo>
                    <a:lnTo>
                      <a:pt x="79" y="17"/>
                    </a:lnTo>
                    <a:lnTo>
                      <a:pt x="79" y="19"/>
                    </a:lnTo>
                    <a:lnTo>
                      <a:pt x="77" y="19"/>
                    </a:lnTo>
                    <a:lnTo>
                      <a:pt x="77" y="19"/>
                    </a:lnTo>
                    <a:lnTo>
                      <a:pt x="75" y="19"/>
                    </a:lnTo>
                    <a:lnTo>
                      <a:pt x="75" y="19"/>
                    </a:lnTo>
                    <a:lnTo>
                      <a:pt x="75" y="19"/>
                    </a:lnTo>
                    <a:lnTo>
                      <a:pt x="73" y="21"/>
                    </a:lnTo>
                    <a:lnTo>
                      <a:pt x="73" y="21"/>
                    </a:lnTo>
                    <a:lnTo>
                      <a:pt x="70" y="21"/>
                    </a:lnTo>
                    <a:lnTo>
                      <a:pt x="70" y="21"/>
                    </a:lnTo>
                    <a:lnTo>
                      <a:pt x="67" y="21"/>
                    </a:lnTo>
                    <a:lnTo>
                      <a:pt x="67" y="24"/>
                    </a:lnTo>
                    <a:lnTo>
                      <a:pt x="67" y="24"/>
                    </a:lnTo>
                    <a:lnTo>
                      <a:pt x="65" y="24"/>
                    </a:lnTo>
                    <a:lnTo>
                      <a:pt x="65" y="24"/>
                    </a:lnTo>
                    <a:lnTo>
                      <a:pt x="63" y="27"/>
                    </a:lnTo>
                    <a:lnTo>
                      <a:pt x="63" y="27"/>
                    </a:lnTo>
                    <a:lnTo>
                      <a:pt x="61" y="27"/>
                    </a:lnTo>
                    <a:lnTo>
                      <a:pt x="61" y="27"/>
                    </a:lnTo>
                    <a:lnTo>
                      <a:pt x="61" y="29"/>
                    </a:lnTo>
                    <a:lnTo>
                      <a:pt x="58" y="29"/>
                    </a:lnTo>
                    <a:lnTo>
                      <a:pt x="58" y="29"/>
                    </a:lnTo>
                    <a:lnTo>
                      <a:pt x="57" y="31"/>
                    </a:lnTo>
                    <a:lnTo>
                      <a:pt x="57" y="31"/>
                    </a:lnTo>
                    <a:lnTo>
                      <a:pt x="54" y="31"/>
                    </a:lnTo>
                    <a:lnTo>
                      <a:pt x="54" y="31"/>
                    </a:lnTo>
                    <a:lnTo>
                      <a:pt x="54" y="33"/>
                    </a:lnTo>
                    <a:lnTo>
                      <a:pt x="52" y="33"/>
                    </a:lnTo>
                    <a:lnTo>
                      <a:pt x="52" y="33"/>
                    </a:lnTo>
                    <a:lnTo>
                      <a:pt x="50" y="36"/>
                    </a:lnTo>
                    <a:lnTo>
                      <a:pt x="50" y="36"/>
                    </a:lnTo>
                    <a:lnTo>
                      <a:pt x="48" y="38"/>
                    </a:lnTo>
                    <a:lnTo>
                      <a:pt x="48" y="38"/>
                    </a:lnTo>
                    <a:lnTo>
                      <a:pt x="48" y="38"/>
                    </a:lnTo>
                    <a:lnTo>
                      <a:pt x="46" y="40"/>
                    </a:lnTo>
                    <a:lnTo>
                      <a:pt x="46" y="40"/>
                    </a:lnTo>
                    <a:lnTo>
                      <a:pt x="43" y="40"/>
                    </a:lnTo>
                    <a:lnTo>
                      <a:pt x="43" y="42"/>
                    </a:lnTo>
                    <a:lnTo>
                      <a:pt x="40" y="42"/>
                    </a:lnTo>
                    <a:lnTo>
                      <a:pt x="40" y="44"/>
                    </a:lnTo>
                    <a:lnTo>
                      <a:pt x="40" y="44"/>
                    </a:lnTo>
                    <a:lnTo>
                      <a:pt x="38" y="44"/>
                    </a:lnTo>
                    <a:lnTo>
                      <a:pt x="38" y="44"/>
                    </a:lnTo>
                    <a:lnTo>
                      <a:pt x="38" y="47"/>
                    </a:lnTo>
                    <a:lnTo>
                      <a:pt x="38" y="47"/>
                    </a:lnTo>
                    <a:lnTo>
                      <a:pt x="36" y="47"/>
                    </a:lnTo>
                    <a:lnTo>
                      <a:pt x="36" y="49"/>
                    </a:lnTo>
                    <a:lnTo>
                      <a:pt x="36" y="49"/>
                    </a:lnTo>
                    <a:lnTo>
                      <a:pt x="36" y="49"/>
                    </a:lnTo>
                    <a:lnTo>
                      <a:pt x="33" y="51"/>
                    </a:lnTo>
                    <a:lnTo>
                      <a:pt x="33" y="51"/>
                    </a:lnTo>
                    <a:lnTo>
                      <a:pt x="33" y="51"/>
                    </a:lnTo>
                    <a:lnTo>
                      <a:pt x="31" y="53"/>
                    </a:lnTo>
                    <a:lnTo>
                      <a:pt x="31" y="53"/>
                    </a:lnTo>
                    <a:lnTo>
                      <a:pt x="31" y="53"/>
                    </a:lnTo>
                    <a:lnTo>
                      <a:pt x="31" y="56"/>
                    </a:lnTo>
                    <a:lnTo>
                      <a:pt x="31" y="56"/>
                    </a:lnTo>
                    <a:lnTo>
                      <a:pt x="29" y="56"/>
                    </a:lnTo>
                    <a:lnTo>
                      <a:pt x="29" y="58"/>
                    </a:lnTo>
                    <a:lnTo>
                      <a:pt x="29" y="58"/>
                    </a:lnTo>
                    <a:lnTo>
                      <a:pt x="29" y="58"/>
                    </a:lnTo>
                    <a:lnTo>
                      <a:pt x="27" y="61"/>
                    </a:lnTo>
                    <a:lnTo>
                      <a:pt x="27" y="61"/>
                    </a:lnTo>
                    <a:lnTo>
                      <a:pt x="27" y="61"/>
                    </a:lnTo>
                    <a:lnTo>
                      <a:pt x="27" y="63"/>
                    </a:lnTo>
                    <a:lnTo>
                      <a:pt x="27" y="63"/>
                    </a:lnTo>
                    <a:lnTo>
                      <a:pt x="25" y="63"/>
                    </a:lnTo>
                    <a:lnTo>
                      <a:pt x="25" y="65"/>
                    </a:lnTo>
                    <a:lnTo>
                      <a:pt x="25" y="65"/>
                    </a:lnTo>
                    <a:lnTo>
                      <a:pt x="25" y="65"/>
                    </a:lnTo>
                    <a:lnTo>
                      <a:pt x="25" y="67"/>
                    </a:lnTo>
                    <a:lnTo>
                      <a:pt x="25" y="67"/>
                    </a:lnTo>
                    <a:lnTo>
                      <a:pt x="23" y="67"/>
                    </a:lnTo>
                    <a:lnTo>
                      <a:pt x="23" y="70"/>
                    </a:lnTo>
                    <a:lnTo>
                      <a:pt x="23" y="70"/>
                    </a:lnTo>
                    <a:lnTo>
                      <a:pt x="23" y="70"/>
                    </a:lnTo>
                    <a:lnTo>
                      <a:pt x="23" y="72"/>
                    </a:lnTo>
                    <a:lnTo>
                      <a:pt x="23" y="72"/>
                    </a:lnTo>
                    <a:lnTo>
                      <a:pt x="20" y="74"/>
                    </a:lnTo>
                    <a:lnTo>
                      <a:pt x="20" y="74"/>
                    </a:lnTo>
                    <a:lnTo>
                      <a:pt x="20" y="74"/>
                    </a:lnTo>
                    <a:lnTo>
                      <a:pt x="20" y="76"/>
                    </a:lnTo>
                    <a:lnTo>
                      <a:pt x="20" y="76"/>
                    </a:lnTo>
                    <a:lnTo>
                      <a:pt x="20" y="76"/>
                    </a:lnTo>
                    <a:lnTo>
                      <a:pt x="20" y="78"/>
                    </a:lnTo>
                    <a:lnTo>
                      <a:pt x="20" y="78"/>
                    </a:lnTo>
                    <a:lnTo>
                      <a:pt x="20" y="78"/>
                    </a:lnTo>
                    <a:lnTo>
                      <a:pt x="18" y="80"/>
                    </a:lnTo>
                    <a:lnTo>
                      <a:pt x="18" y="80"/>
                    </a:lnTo>
                    <a:lnTo>
                      <a:pt x="18" y="80"/>
                    </a:lnTo>
                    <a:lnTo>
                      <a:pt x="18" y="83"/>
                    </a:lnTo>
                    <a:lnTo>
                      <a:pt x="18" y="83"/>
                    </a:lnTo>
                    <a:lnTo>
                      <a:pt x="18" y="83"/>
                    </a:lnTo>
                    <a:lnTo>
                      <a:pt x="18" y="86"/>
                    </a:lnTo>
                    <a:lnTo>
                      <a:pt x="18" y="86"/>
                    </a:lnTo>
                    <a:lnTo>
                      <a:pt x="18" y="88"/>
                    </a:lnTo>
                    <a:lnTo>
                      <a:pt x="18" y="88"/>
                    </a:lnTo>
                    <a:lnTo>
                      <a:pt x="18" y="88"/>
                    </a:lnTo>
                    <a:lnTo>
                      <a:pt x="16" y="90"/>
                    </a:lnTo>
                    <a:lnTo>
                      <a:pt x="16" y="90"/>
                    </a:lnTo>
                    <a:lnTo>
                      <a:pt x="16" y="90"/>
                    </a:lnTo>
                    <a:lnTo>
                      <a:pt x="16" y="93"/>
                    </a:lnTo>
                    <a:lnTo>
                      <a:pt x="16" y="93"/>
                    </a:lnTo>
                    <a:lnTo>
                      <a:pt x="16" y="93"/>
                    </a:lnTo>
                    <a:lnTo>
                      <a:pt x="16" y="95"/>
                    </a:lnTo>
                    <a:lnTo>
                      <a:pt x="16" y="95"/>
                    </a:lnTo>
                    <a:lnTo>
                      <a:pt x="16" y="95"/>
                    </a:lnTo>
                    <a:lnTo>
                      <a:pt x="16" y="97"/>
                    </a:lnTo>
                    <a:lnTo>
                      <a:pt x="16" y="97"/>
                    </a:lnTo>
                    <a:lnTo>
                      <a:pt x="16" y="99"/>
                    </a:lnTo>
                    <a:lnTo>
                      <a:pt x="16" y="99"/>
                    </a:lnTo>
                    <a:lnTo>
                      <a:pt x="16" y="99"/>
                    </a:lnTo>
                    <a:lnTo>
                      <a:pt x="16" y="101"/>
                    </a:lnTo>
                    <a:lnTo>
                      <a:pt x="16" y="101"/>
                    </a:lnTo>
                    <a:lnTo>
                      <a:pt x="16" y="101"/>
                    </a:lnTo>
                    <a:lnTo>
                      <a:pt x="16" y="103"/>
                    </a:lnTo>
                    <a:lnTo>
                      <a:pt x="16" y="103"/>
                    </a:lnTo>
                    <a:lnTo>
                      <a:pt x="16" y="103"/>
                    </a:lnTo>
                    <a:lnTo>
                      <a:pt x="16" y="106"/>
                    </a:lnTo>
                    <a:lnTo>
                      <a:pt x="16" y="106"/>
                    </a:lnTo>
                    <a:lnTo>
                      <a:pt x="16" y="106"/>
                    </a:lnTo>
                    <a:lnTo>
                      <a:pt x="16" y="108"/>
                    </a:lnTo>
                    <a:lnTo>
                      <a:pt x="16" y="108"/>
                    </a:lnTo>
                    <a:lnTo>
                      <a:pt x="16" y="110"/>
                    </a:lnTo>
                    <a:lnTo>
                      <a:pt x="16" y="110"/>
                    </a:lnTo>
                    <a:lnTo>
                      <a:pt x="16" y="110"/>
                    </a:lnTo>
                    <a:lnTo>
                      <a:pt x="16" y="112"/>
                    </a:lnTo>
                    <a:lnTo>
                      <a:pt x="16" y="112"/>
                    </a:lnTo>
                    <a:lnTo>
                      <a:pt x="16" y="112"/>
                    </a:lnTo>
                    <a:lnTo>
                      <a:pt x="16" y="114"/>
                    </a:lnTo>
                    <a:lnTo>
                      <a:pt x="16" y="114"/>
                    </a:lnTo>
                    <a:lnTo>
                      <a:pt x="16" y="114"/>
                    </a:lnTo>
                    <a:lnTo>
                      <a:pt x="16" y="118"/>
                    </a:lnTo>
                    <a:lnTo>
                      <a:pt x="16" y="118"/>
                    </a:lnTo>
                    <a:lnTo>
                      <a:pt x="18" y="118"/>
                    </a:lnTo>
                    <a:lnTo>
                      <a:pt x="18" y="120"/>
                    </a:lnTo>
                    <a:lnTo>
                      <a:pt x="18" y="120"/>
                    </a:lnTo>
                    <a:lnTo>
                      <a:pt x="18" y="120"/>
                    </a:lnTo>
                    <a:lnTo>
                      <a:pt x="18" y="122"/>
                    </a:lnTo>
                    <a:lnTo>
                      <a:pt x="18" y="122"/>
                    </a:lnTo>
                    <a:lnTo>
                      <a:pt x="18" y="124"/>
                    </a:lnTo>
                    <a:lnTo>
                      <a:pt x="18" y="124"/>
                    </a:lnTo>
                    <a:lnTo>
                      <a:pt x="18" y="124"/>
                    </a:lnTo>
                    <a:lnTo>
                      <a:pt x="18" y="126"/>
                    </a:lnTo>
                    <a:lnTo>
                      <a:pt x="18" y="126"/>
                    </a:lnTo>
                    <a:lnTo>
                      <a:pt x="20" y="128"/>
                    </a:lnTo>
                    <a:lnTo>
                      <a:pt x="20" y="128"/>
                    </a:lnTo>
                    <a:lnTo>
                      <a:pt x="20" y="131"/>
                    </a:lnTo>
                    <a:lnTo>
                      <a:pt x="20" y="133"/>
                    </a:lnTo>
                    <a:lnTo>
                      <a:pt x="20" y="133"/>
                    </a:lnTo>
                    <a:lnTo>
                      <a:pt x="23" y="135"/>
                    </a:lnTo>
                    <a:lnTo>
                      <a:pt x="23" y="137"/>
                    </a:lnTo>
                    <a:lnTo>
                      <a:pt x="23" y="137"/>
                    </a:lnTo>
                    <a:lnTo>
                      <a:pt x="25" y="140"/>
                    </a:lnTo>
                    <a:lnTo>
                      <a:pt x="25" y="142"/>
                    </a:lnTo>
                    <a:lnTo>
                      <a:pt x="25" y="142"/>
                    </a:lnTo>
                    <a:lnTo>
                      <a:pt x="25" y="144"/>
                    </a:lnTo>
                    <a:lnTo>
                      <a:pt x="27" y="147"/>
                    </a:lnTo>
                    <a:lnTo>
                      <a:pt x="27" y="147"/>
                    </a:lnTo>
                    <a:lnTo>
                      <a:pt x="29" y="149"/>
                    </a:lnTo>
                    <a:lnTo>
                      <a:pt x="29" y="149"/>
                    </a:lnTo>
                    <a:lnTo>
                      <a:pt x="29" y="152"/>
                    </a:lnTo>
                    <a:lnTo>
                      <a:pt x="31" y="154"/>
                    </a:lnTo>
                    <a:lnTo>
                      <a:pt x="31" y="154"/>
                    </a:lnTo>
                    <a:lnTo>
                      <a:pt x="31" y="156"/>
                    </a:lnTo>
                    <a:lnTo>
                      <a:pt x="33" y="156"/>
                    </a:lnTo>
                    <a:lnTo>
                      <a:pt x="33" y="158"/>
                    </a:lnTo>
                    <a:lnTo>
                      <a:pt x="36" y="158"/>
                    </a:lnTo>
                    <a:lnTo>
                      <a:pt x="36" y="160"/>
                    </a:lnTo>
                    <a:lnTo>
                      <a:pt x="38" y="162"/>
                    </a:lnTo>
                    <a:lnTo>
                      <a:pt x="38" y="162"/>
                    </a:lnTo>
                    <a:lnTo>
                      <a:pt x="40" y="165"/>
                    </a:lnTo>
                    <a:lnTo>
                      <a:pt x="40" y="165"/>
                    </a:lnTo>
                    <a:lnTo>
                      <a:pt x="43" y="167"/>
                    </a:lnTo>
                    <a:lnTo>
                      <a:pt x="43" y="167"/>
                    </a:lnTo>
                    <a:lnTo>
                      <a:pt x="43" y="167"/>
                    </a:lnTo>
                    <a:lnTo>
                      <a:pt x="43" y="167"/>
                    </a:lnTo>
                    <a:lnTo>
                      <a:pt x="46" y="169"/>
                    </a:lnTo>
                    <a:lnTo>
                      <a:pt x="46" y="169"/>
                    </a:lnTo>
                    <a:lnTo>
                      <a:pt x="46" y="169"/>
                    </a:lnTo>
                    <a:lnTo>
                      <a:pt x="46" y="169"/>
                    </a:lnTo>
                    <a:lnTo>
                      <a:pt x="48" y="171"/>
                    </a:lnTo>
                    <a:lnTo>
                      <a:pt x="48" y="171"/>
                    </a:lnTo>
                    <a:lnTo>
                      <a:pt x="48" y="171"/>
                    </a:lnTo>
                    <a:lnTo>
                      <a:pt x="50" y="171"/>
                    </a:lnTo>
                    <a:lnTo>
                      <a:pt x="50" y="173"/>
                    </a:lnTo>
                    <a:lnTo>
                      <a:pt x="50" y="173"/>
                    </a:lnTo>
                    <a:lnTo>
                      <a:pt x="50" y="173"/>
                    </a:lnTo>
                    <a:lnTo>
                      <a:pt x="52" y="173"/>
                    </a:lnTo>
                    <a:lnTo>
                      <a:pt x="52" y="173"/>
                    </a:lnTo>
                    <a:lnTo>
                      <a:pt x="52" y="177"/>
                    </a:lnTo>
                    <a:lnTo>
                      <a:pt x="52" y="177"/>
                    </a:lnTo>
                    <a:lnTo>
                      <a:pt x="54" y="177"/>
                    </a:lnTo>
                    <a:lnTo>
                      <a:pt x="54" y="177"/>
                    </a:lnTo>
                    <a:lnTo>
                      <a:pt x="54" y="179"/>
                    </a:lnTo>
                    <a:lnTo>
                      <a:pt x="57" y="179"/>
                    </a:lnTo>
                    <a:lnTo>
                      <a:pt x="57" y="179"/>
                    </a:lnTo>
                    <a:lnTo>
                      <a:pt x="57" y="179"/>
                    </a:lnTo>
                    <a:lnTo>
                      <a:pt x="58" y="179"/>
                    </a:lnTo>
                    <a:lnTo>
                      <a:pt x="58" y="179"/>
                    </a:lnTo>
                    <a:lnTo>
                      <a:pt x="58" y="181"/>
                    </a:lnTo>
                    <a:lnTo>
                      <a:pt x="58" y="181"/>
                    </a:lnTo>
                    <a:lnTo>
                      <a:pt x="61" y="181"/>
                    </a:lnTo>
                    <a:lnTo>
                      <a:pt x="61" y="181"/>
                    </a:lnTo>
                    <a:lnTo>
                      <a:pt x="61" y="181"/>
                    </a:lnTo>
                    <a:lnTo>
                      <a:pt x="63" y="183"/>
                    </a:lnTo>
                    <a:lnTo>
                      <a:pt x="63" y="183"/>
                    </a:lnTo>
                    <a:lnTo>
                      <a:pt x="63" y="183"/>
                    </a:lnTo>
                    <a:lnTo>
                      <a:pt x="65" y="183"/>
                    </a:lnTo>
                    <a:lnTo>
                      <a:pt x="65" y="183"/>
                    </a:lnTo>
                    <a:lnTo>
                      <a:pt x="65" y="183"/>
                    </a:lnTo>
                    <a:lnTo>
                      <a:pt x="67" y="185"/>
                    </a:lnTo>
                    <a:lnTo>
                      <a:pt x="67" y="185"/>
                    </a:lnTo>
                    <a:lnTo>
                      <a:pt x="67" y="185"/>
                    </a:lnTo>
                    <a:lnTo>
                      <a:pt x="70" y="185"/>
                    </a:lnTo>
                    <a:lnTo>
                      <a:pt x="70" y="185"/>
                    </a:lnTo>
                    <a:lnTo>
                      <a:pt x="70" y="185"/>
                    </a:lnTo>
                    <a:lnTo>
                      <a:pt x="73" y="185"/>
                    </a:lnTo>
                    <a:lnTo>
                      <a:pt x="73" y="188"/>
                    </a:lnTo>
                    <a:lnTo>
                      <a:pt x="73" y="188"/>
                    </a:lnTo>
                    <a:lnTo>
                      <a:pt x="75" y="188"/>
                    </a:lnTo>
                    <a:lnTo>
                      <a:pt x="75" y="188"/>
                    </a:lnTo>
                    <a:lnTo>
                      <a:pt x="75" y="188"/>
                    </a:lnTo>
                    <a:lnTo>
                      <a:pt x="77" y="188"/>
                    </a:lnTo>
                    <a:lnTo>
                      <a:pt x="77" y="188"/>
                    </a:lnTo>
                    <a:lnTo>
                      <a:pt x="77" y="188"/>
                    </a:lnTo>
                    <a:lnTo>
                      <a:pt x="79" y="188"/>
                    </a:lnTo>
                    <a:lnTo>
                      <a:pt x="79" y="190"/>
                    </a:lnTo>
                    <a:lnTo>
                      <a:pt x="79" y="190"/>
                    </a:lnTo>
                    <a:lnTo>
                      <a:pt x="82" y="190"/>
                    </a:lnTo>
                    <a:lnTo>
                      <a:pt x="82" y="190"/>
                    </a:lnTo>
                    <a:lnTo>
                      <a:pt x="84" y="190"/>
                    </a:lnTo>
                    <a:lnTo>
                      <a:pt x="84" y="190"/>
                    </a:lnTo>
                    <a:lnTo>
                      <a:pt x="84" y="190"/>
                    </a:lnTo>
                    <a:lnTo>
                      <a:pt x="86" y="190"/>
                    </a:lnTo>
                    <a:lnTo>
                      <a:pt x="86" y="190"/>
                    </a:lnTo>
                    <a:lnTo>
                      <a:pt x="86" y="190"/>
                    </a:lnTo>
                    <a:lnTo>
                      <a:pt x="88" y="190"/>
                    </a:lnTo>
                    <a:lnTo>
                      <a:pt x="88" y="190"/>
                    </a:lnTo>
                    <a:lnTo>
                      <a:pt x="90" y="190"/>
                    </a:lnTo>
                    <a:lnTo>
                      <a:pt x="90" y="192"/>
                    </a:lnTo>
                    <a:lnTo>
                      <a:pt x="90" y="192"/>
                    </a:lnTo>
                    <a:lnTo>
                      <a:pt x="93" y="192"/>
                    </a:lnTo>
                    <a:lnTo>
                      <a:pt x="93" y="192"/>
                    </a:lnTo>
                    <a:lnTo>
                      <a:pt x="93" y="192"/>
                    </a:lnTo>
                    <a:lnTo>
                      <a:pt x="95" y="192"/>
                    </a:lnTo>
                    <a:lnTo>
                      <a:pt x="95" y="192"/>
                    </a:lnTo>
                    <a:lnTo>
                      <a:pt x="97" y="192"/>
                    </a:lnTo>
                    <a:lnTo>
                      <a:pt x="97" y="192"/>
                    </a:lnTo>
                    <a:lnTo>
                      <a:pt x="97" y="192"/>
                    </a:lnTo>
                    <a:lnTo>
                      <a:pt x="100" y="192"/>
                    </a:lnTo>
                    <a:lnTo>
                      <a:pt x="100" y="192"/>
                    </a:lnTo>
                    <a:lnTo>
                      <a:pt x="100" y="192"/>
                    </a:lnTo>
                    <a:lnTo>
                      <a:pt x="102" y="192"/>
                    </a:lnTo>
                    <a:lnTo>
                      <a:pt x="102" y="192"/>
                    </a:lnTo>
                    <a:lnTo>
                      <a:pt x="105" y="192"/>
                    </a:lnTo>
                    <a:lnTo>
                      <a:pt x="105" y="192"/>
                    </a:lnTo>
                    <a:lnTo>
                      <a:pt x="105" y="192"/>
                    </a:lnTo>
                    <a:lnTo>
                      <a:pt x="107" y="192"/>
                    </a:lnTo>
                    <a:lnTo>
                      <a:pt x="107" y="192"/>
                    </a:lnTo>
                    <a:lnTo>
                      <a:pt x="109" y="192"/>
                    </a:lnTo>
                    <a:lnTo>
                      <a:pt x="109" y="192"/>
                    </a:lnTo>
                    <a:lnTo>
                      <a:pt x="109" y="192"/>
                    </a:lnTo>
                    <a:lnTo>
                      <a:pt x="111" y="192"/>
                    </a:lnTo>
                    <a:lnTo>
                      <a:pt x="111" y="192"/>
                    </a:lnTo>
                    <a:lnTo>
                      <a:pt x="113" y="192"/>
                    </a:lnTo>
                    <a:lnTo>
                      <a:pt x="113" y="192"/>
                    </a:lnTo>
                    <a:lnTo>
                      <a:pt x="113" y="192"/>
                    </a:lnTo>
                    <a:lnTo>
                      <a:pt x="116" y="192"/>
                    </a:lnTo>
                    <a:lnTo>
                      <a:pt x="116" y="192"/>
                    </a:lnTo>
                    <a:lnTo>
                      <a:pt x="116" y="192"/>
                    </a:lnTo>
                    <a:lnTo>
                      <a:pt x="118" y="192"/>
                    </a:lnTo>
                    <a:lnTo>
                      <a:pt x="118" y="192"/>
                    </a:lnTo>
                    <a:lnTo>
                      <a:pt x="118" y="192"/>
                    </a:lnTo>
                    <a:lnTo>
                      <a:pt x="120" y="194"/>
                    </a:lnTo>
                    <a:lnTo>
                      <a:pt x="120" y="194"/>
                    </a:lnTo>
                    <a:lnTo>
                      <a:pt x="120" y="194"/>
                    </a:lnTo>
                    <a:lnTo>
                      <a:pt x="120" y="194"/>
                    </a:lnTo>
                    <a:lnTo>
                      <a:pt x="120" y="196"/>
                    </a:lnTo>
                    <a:lnTo>
                      <a:pt x="120" y="196"/>
                    </a:lnTo>
                    <a:lnTo>
                      <a:pt x="122" y="196"/>
                    </a:lnTo>
                    <a:lnTo>
                      <a:pt x="122" y="198"/>
                    </a:lnTo>
                    <a:lnTo>
                      <a:pt x="122" y="198"/>
                    </a:lnTo>
                    <a:lnTo>
                      <a:pt x="122" y="198"/>
                    </a:lnTo>
                    <a:lnTo>
                      <a:pt x="122" y="201"/>
                    </a:lnTo>
                    <a:lnTo>
                      <a:pt x="120" y="201"/>
                    </a:lnTo>
                    <a:lnTo>
                      <a:pt x="120" y="201"/>
                    </a:lnTo>
                    <a:lnTo>
                      <a:pt x="120" y="203"/>
                    </a:lnTo>
                    <a:lnTo>
                      <a:pt x="120" y="203"/>
                    </a:lnTo>
                    <a:lnTo>
                      <a:pt x="120" y="203"/>
                    </a:lnTo>
                    <a:lnTo>
                      <a:pt x="120" y="203"/>
                    </a:lnTo>
                    <a:lnTo>
                      <a:pt x="118" y="206"/>
                    </a:lnTo>
                    <a:lnTo>
                      <a:pt x="118" y="206"/>
                    </a:lnTo>
                    <a:lnTo>
                      <a:pt x="118" y="206"/>
                    </a:lnTo>
                    <a:lnTo>
                      <a:pt x="118" y="206"/>
                    </a:lnTo>
                    <a:lnTo>
                      <a:pt x="116" y="206"/>
                    </a:lnTo>
                    <a:lnTo>
                      <a:pt x="116" y="206"/>
                    </a:lnTo>
                    <a:lnTo>
                      <a:pt x="116" y="208"/>
                    </a:lnTo>
                    <a:lnTo>
                      <a:pt x="113" y="208"/>
                    </a:lnTo>
                    <a:lnTo>
                      <a:pt x="113" y="208"/>
                    </a:lnTo>
                    <a:lnTo>
                      <a:pt x="111" y="208"/>
                    </a:lnTo>
                    <a:lnTo>
                      <a:pt x="111" y="208"/>
                    </a:lnTo>
                    <a:lnTo>
                      <a:pt x="109" y="208"/>
                    </a:lnTo>
                    <a:lnTo>
                      <a:pt x="109" y="208"/>
                    </a:lnTo>
                    <a:lnTo>
                      <a:pt x="107" y="208"/>
                    </a:lnTo>
                    <a:lnTo>
                      <a:pt x="107" y="208"/>
                    </a:lnTo>
                    <a:lnTo>
                      <a:pt x="105" y="208"/>
                    </a:lnTo>
                    <a:lnTo>
                      <a:pt x="105" y="208"/>
                    </a:lnTo>
                    <a:lnTo>
                      <a:pt x="102" y="208"/>
                    </a:lnTo>
                    <a:lnTo>
                      <a:pt x="102" y="208"/>
                    </a:lnTo>
                    <a:lnTo>
                      <a:pt x="100" y="208"/>
                    </a:lnTo>
                    <a:lnTo>
                      <a:pt x="100" y="208"/>
                    </a:lnTo>
                    <a:lnTo>
                      <a:pt x="97" y="208"/>
                    </a:lnTo>
                    <a:lnTo>
                      <a:pt x="97" y="208"/>
                    </a:lnTo>
                    <a:lnTo>
                      <a:pt x="97" y="208"/>
                    </a:lnTo>
                    <a:lnTo>
                      <a:pt x="95" y="208"/>
                    </a:lnTo>
                    <a:lnTo>
                      <a:pt x="95" y="208"/>
                    </a:lnTo>
                    <a:lnTo>
                      <a:pt x="93" y="208"/>
                    </a:lnTo>
                    <a:lnTo>
                      <a:pt x="93" y="208"/>
                    </a:lnTo>
                    <a:lnTo>
                      <a:pt x="90" y="208"/>
                    </a:lnTo>
                    <a:lnTo>
                      <a:pt x="90" y="208"/>
                    </a:lnTo>
                    <a:lnTo>
                      <a:pt x="88" y="208"/>
                    </a:lnTo>
                    <a:lnTo>
                      <a:pt x="88" y="206"/>
                    </a:lnTo>
                    <a:lnTo>
                      <a:pt x="86" y="206"/>
                    </a:lnTo>
                    <a:lnTo>
                      <a:pt x="86" y="206"/>
                    </a:lnTo>
                    <a:lnTo>
                      <a:pt x="86" y="206"/>
                    </a:lnTo>
                    <a:lnTo>
                      <a:pt x="84" y="206"/>
                    </a:lnTo>
                    <a:lnTo>
                      <a:pt x="84" y="206"/>
                    </a:lnTo>
                    <a:lnTo>
                      <a:pt x="82" y="206"/>
                    </a:lnTo>
                    <a:lnTo>
                      <a:pt x="82" y="206"/>
                    </a:lnTo>
                    <a:lnTo>
                      <a:pt x="79" y="206"/>
                    </a:lnTo>
                    <a:lnTo>
                      <a:pt x="79" y="206"/>
                    </a:lnTo>
                    <a:lnTo>
                      <a:pt x="79" y="206"/>
                    </a:lnTo>
                    <a:lnTo>
                      <a:pt x="77" y="206"/>
                    </a:lnTo>
                    <a:lnTo>
                      <a:pt x="77" y="203"/>
                    </a:lnTo>
                    <a:lnTo>
                      <a:pt x="75" y="203"/>
                    </a:lnTo>
                    <a:lnTo>
                      <a:pt x="75" y="203"/>
                    </a:lnTo>
                    <a:lnTo>
                      <a:pt x="73" y="203"/>
                    </a:lnTo>
                    <a:lnTo>
                      <a:pt x="73" y="203"/>
                    </a:lnTo>
                    <a:lnTo>
                      <a:pt x="73" y="203"/>
                    </a:lnTo>
                    <a:lnTo>
                      <a:pt x="70" y="203"/>
                    </a:lnTo>
                    <a:lnTo>
                      <a:pt x="70" y="203"/>
                    </a:lnTo>
                    <a:lnTo>
                      <a:pt x="67" y="201"/>
                    </a:lnTo>
                    <a:lnTo>
                      <a:pt x="67" y="201"/>
                    </a:lnTo>
                    <a:lnTo>
                      <a:pt x="67" y="201"/>
                    </a:lnTo>
                    <a:lnTo>
                      <a:pt x="65" y="201"/>
                    </a:lnTo>
                    <a:lnTo>
                      <a:pt x="65" y="201"/>
                    </a:lnTo>
                    <a:lnTo>
                      <a:pt x="63" y="201"/>
                    </a:lnTo>
                    <a:lnTo>
                      <a:pt x="63" y="198"/>
                    </a:lnTo>
                    <a:lnTo>
                      <a:pt x="63" y="198"/>
                    </a:lnTo>
                    <a:lnTo>
                      <a:pt x="61" y="198"/>
                    </a:lnTo>
                    <a:lnTo>
                      <a:pt x="61" y="198"/>
                    </a:lnTo>
                    <a:lnTo>
                      <a:pt x="58" y="198"/>
                    </a:lnTo>
                    <a:lnTo>
                      <a:pt x="58" y="198"/>
                    </a:lnTo>
                    <a:lnTo>
                      <a:pt x="58" y="196"/>
                    </a:lnTo>
                    <a:lnTo>
                      <a:pt x="57" y="196"/>
                    </a:lnTo>
                    <a:lnTo>
                      <a:pt x="57" y="196"/>
                    </a:lnTo>
                    <a:lnTo>
                      <a:pt x="54" y="196"/>
                    </a:lnTo>
                    <a:lnTo>
                      <a:pt x="54" y="196"/>
                    </a:lnTo>
                    <a:lnTo>
                      <a:pt x="54" y="194"/>
                    </a:lnTo>
                    <a:lnTo>
                      <a:pt x="52" y="194"/>
                    </a:lnTo>
                    <a:lnTo>
                      <a:pt x="52" y="194"/>
                    </a:lnTo>
                    <a:lnTo>
                      <a:pt x="52" y="194"/>
                    </a:lnTo>
                    <a:lnTo>
                      <a:pt x="50" y="192"/>
                    </a:lnTo>
                    <a:lnTo>
                      <a:pt x="50" y="192"/>
                    </a:lnTo>
                    <a:lnTo>
                      <a:pt x="48" y="192"/>
                    </a:lnTo>
                    <a:lnTo>
                      <a:pt x="48" y="192"/>
                    </a:lnTo>
                    <a:lnTo>
                      <a:pt x="48" y="192"/>
                    </a:lnTo>
                    <a:lnTo>
                      <a:pt x="46" y="190"/>
                    </a:lnTo>
                    <a:lnTo>
                      <a:pt x="46" y="190"/>
                    </a:lnTo>
                    <a:lnTo>
                      <a:pt x="46" y="190"/>
                    </a:lnTo>
                    <a:lnTo>
                      <a:pt x="43" y="190"/>
                    </a:lnTo>
                    <a:lnTo>
                      <a:pt x="43" y="188"/>
                    </a:lnTo>
                    <a:lnTo>
                      <a:pt x="43" y="188"/>
                    </a:lnTo>
                    <a:lnTo>
                      <a:pt x="40" y="188"/>
                    </a:lnTo>
                    <a:lnTo>
                      <a:pt x="40" y="188"/>
                    </a:lnTo>
                    <a:lnTo>
                      <a:pt x="40" y="185"/>
                    </a:lnTo>
                    <a:lnTo>
                      <a:pt x="38" y="185"/>
                    </a:lnTo>
                    <a:lnTo>
                      <a:pt x="38" y="185"/>
                    </a:lnTo>
                    <a:lnTo>
                      <a:pt x="38" y="183"/>
                    </a:lnTo>
                    <a:lnTo>
                      <a:pt x="36" y="183"/>
                    </a:lnTo>
                    <a:lnTo>
                      <a:pt x="36" y="183"/>
                    </a:lnTo>
                    <a:lnTo>
                      <a:pt x="36" y="183"/>
                    </a:lnTo>
                    <a:lnTo>
                      <a:pt x="33" y="181"/>
                    </a:lnTo>
                    <a:lnTo>
                      <a:pt x="33" y="181"/>
                    </a:lnTo>
                    <a:lnTo>
                      <a:pt x="33" y="181"/>
                    </a:lnTo>
                    <a:lnTo>
                      <a:pt x="33" y="181"/>
                    </a:lnTo>
                    <a:lnTo>
                      <a:pt x="31" y="179"/>
                    </a:lnTo>
                    <a:lnTo>
                      <a:pt x="31" y="179"/>
                    </a:lnTo>
                    <a:lnTo>
                      <a:pt x="31" y="179"/>
                    </a:lnTo>
                    <a:lnTo>
                      <a:pt x="29" y="177"/>
                    </a:lnTo>
                    <a:lnTo>
                      <a:pt x="27" y="173"/>
                    </a:lnTo>
                    <a:lnTo>
                      <a:pt x="27" y="173"/>
                    </a:lnTo>
                    <a:lnTo>
                      <a:pt x="25" y="171"/>
                    </a:lnTo>
                    <a:lnTo>
                      <a:pt x="25" y="171"/>
                    </a:lnTo>
                    <a:lnTo>
                      <a:pt x="23" y="169"/>
                    </a:lnTo>
                    <a:lnTo>
                      <a:pt x="23" y="167"/>
                    </a:lnTo>
                    <a:lnTo>
                      <a:pt x="20" y="167"/>
                    </a:lnTo>
                    <a:lnTo>
                      <a:pt x="20" y="165"/>
                    </a:lnTo>
                    <a:lnTo>
                      <a:pt x="18" y="162"/>
                    </a:lnTo>
                    <a:lnTo>
                      <a:pt x="18" y="160"/>
                    </a:lnTo>
                    <a:lnTo>
                      <a:pt x="16" y="160"/>
                    </a:lnTo>
                    <a:lnTo>
                      <a:pt x="16" y="158"/>
                    </a:lnTo>
                    <a:lnTo>
                      <a:pt x="14" y="156"/>
                    </a:lnTo>
                    <a:lnTo>
                      <a:pt x="14" y="156"/>
                    </a:lnTo>
                    <a:lnTo>
                      <a:pt x="14" y="154"/>
                    </a:lnTo>
                    <a:lnTo>
                      <a:pt x="11" y="152"/>
                    </a:lnTo>
                    <a:lnTo>
                      <a:pt x="11" y="149"/>
                    </a:lnTo>
                    <a:lnTo>
                      <a:pt x="8" y="149"/>
                    </a:lnTo>
                    <a:lnTo>
                      <a:pt x="8" y="147"/>
                    </a:lnTo>
                    <a:lnTo>
                      <a:pt x="8" y="144"/>
                    </a:lnTo>
                    <a:lnTo>
                      <a:pt x="6" y="142"/>
                    </a:lnTo>
                    <a:lnTo>
                      <a:pt x="6" y="142"/>
                    </a:lnTo>
                    <a:lnTo>
                      <a:pt x="6" y="140"/>
                    </a:lnTo>
                    <a:lnTo>
                      <a:pt x="6" y="137"/>
                    </a:lnTo>
                    <a:lnTo>
                      <a:pt x="4" y="135"/>
                    </a:lnTo>
                    <a:lnTo>
                      <a:pt x="4" y="133"/>
                    </a:lnTo>
                    <a:lnTo>
                      <a:pt x="4" y="133"/>
                    </a:lnTo>
                    <a:lnTo>
                      <a:pt x="4" y="131"/>
                    </a:lnTo>
                    <a:lnTo>
                      <a:pt x="2" y="128"/>
                    </a:lnTo>
                    <a:lnTo>
                      <a:pt x="2" y="128"/>
                    </a:lnTo>
                    <a:lnTo>
                      <a:pt x="2" y="128"/>
                    </a:lnTo>
                    <a:lnTo>
                      <a:pt x="2" y="126"/>
                    </a:lnTo>
                    <a:lnTo>
                      <a:pt x="2" y="126"/>
                    </a:lnTo>
                    <a:lnTo>
                      <a:pt x="2" y="124"/>
                    </a:lnTo>
                    <a:lnTo>
                      <a:pt x="2" y="124"/>
                    </a:lnTo>
                    <a:lnTo>
                      <a:pt x="2" y="122"/>
                    </a:lnTo>
                    <a:lnTo>
                      <a:pt x="2" y="122"/>
                    </a:lnTo>
                    <a:lnTo>
                      <a:pt x="2" y="122"/>
                    </a:lnTo>
                    <a:lnTo>
                      <a:pt x="2" y="120"/>
                    </a:lnTo>
                    <a:lnTo>
                      <a:pt x="2" y="120"/>
                    </a:lnTo>
                    <a:lnTo>
                      <a:pt x="0" y="118"/>
                    </a:lnTo>
                    <a:lnTo>
                      <a:pt x="0" y="118"/>
                    </a:lnTo>
                    <a:lnTo>
                      <a:pt x="0" y="118"/>
                    </a:lnTo>
                    <a:lnTo>
                      <a:pt x="0" y="114"/>
                    </a:lnTo>
                    <a:lnTo>
                      <a:pt x="0" y="114"/>
                    </a:lnTo>
                    <a:lnTo>
                      <a:pt x="0" y="112"/>
                    </a:lnTo>
                    <a:lnTo>
                      <a:pt x="0" y="112"/>
                    </a:lnTo>
                    <a:lnTo>
                      <a:pt x="0" y="110"/>
                    </a:lnTo>
                    <a:lnTo>
                      <a:pt x="0" y="110"/>
                    </a:lnTo>
                    <a:lnTo>
                      <a:pt x="0" y="110"/>
                    </a:lnTo>
                    <a:lnTo>
                      <a:pt x="0" y="108"/>
                    </a:lnTo>
                    <a:lnTo>
                      <a:pt x="0" y="108"/>
                    </a:lnTo>
                    <a:lnTo>
                      <a:pt x="0" y="106"/>
                    </a:lnTo>
                    <a:lnTo>
                      <a:pt x="0" y="106"/>
                    </a:lnTo>
                    <a:lnTo>
                      <a:pt x="0" y="106"/>
                    </a:lnTo>
                    <a:lnTo>
                      <a:pt x="0" y="103"/>
                    </a:lnTo>
                    <a:lnTo>
                      <a:pt x="0" y="103"/>
                    </a:lnTo>
                    <a:lnTo>
                      <a:pt x="0" y="101"/>
                    </a:lnTo>
                    <a:lnTo>
                      <a:pt x="0" y="101"/>
                    </a:lnTo>
                    <a:lnTo>
                      <a:pt x="0" y="99"/>
                    </a:lnTo>
                    <a:lnTo>
                      <a:pt x="0" y="99"/>
                    </a:lnTo>
                    <a:lnTo>
                      <a:pt x="0" y="99"/>
                    </a:lnTo>
                    <a:lnTo>
                      <a:pt x="0" y="97"/>
                    </a:lnTo>
                    <a:lnTo>
                      <a:pt x="0" y="97"/>
                    </a:lnTo>
                    <a:lnTo>
                      <a:pt x="0" y="95"/>
                    </a:lnTo>
                    <a:lnTo>
                      <a:pt x="0" y="95"/>
                    </a:lnTo>
                    <a:lnTo>
                      <a:pt x="0" y="93"/>
                    </a:lnTo>
                    <a:lnTo>
                      <a:pt x="0" y="93"/>
                    </a:lnTo>
                    <a:lnTo>
                      <a:pt x="0" y="93"/>
                    </a:lnTo>
                    <a:lnTo>
                      <a:pt x="0" y="90"/>
                    </a:lnTo>
                    <a:lnTo>
                      <a:pt x="0" y="90"/>
                    </a:lnTo>
                    <a:lnTo>
                      <a:pt x="0" y="88"/>
                    </a:lnTo>
                    <a:lnTo>
                      <a:pt x="2" y="88"/>
                    </a:lnTo>
                    <a:lnTo>
                      <a:pt x="2" y="86"/>
                    </a:lnTo>
                    <a:lnTo>
                      <a:pt x="2" y="86"/>
                    </a:lnTo>
                    <a:lnTo>
                      <a:pt x="2" y="86"/>
                    </a:lnTo>
                    <a:lnTo>
                      <a:pt x="2" y="83"/>
                    </a:lnTo>
                    <a:lnTo>
                      <a:pt x="2" y="83"/>
                    </a:lnTo>
                    <a:lnTo>
                      <a:pt x="2" y="80"/>
                    </a:lnTo>
                    <a:lnTo>
                      <a:pt x="2" y="80"/>
                    </a:lnTo>
                    <a:lnTo>
                      <a:pt x="2" y="78"/>
                    </a:lnTo>
                    <a:lnTo>
                      <a:pt x="2" y="78"/>
                    </a:lnTo>
                    <a:lnTo>
                      <a:pt x="2" y="78"/>
                    </a:lnTo>
                    <a:lnTo>
                      <a:pt x="4" y="76"/>
                    </a:lnTo>
                    <a:lnTo>
                      <a:pt x="4" y="76"/>
                    </a:lnTo>
                    <a:lnTo>
                      <a:pt x="4" y="74"/>
                    </a:lnTo>
                    <a:lnTo>
                      <a:pt x="4" y="74"/>
                    </a:lnTo>
                    <a:lnTo>
                      <a:pt x="4" y="72"/>
                    </a:lnTo>
                    <a:lnTo>
                      <a:pt x="4" y="72"/>
                    </a:lnTo>
                    <a:lnTo>
                      <a:pt x="4" y="72"/>
                    </a:lnTo>
                    <a:lnTo>
                      <a:pt x="4" y="70"/>
                    </a:lnTo>
                    <a:lnTo>
                      <a:pt x="6" y="70"/>
                    </a:lnTo>
                    <a:lnTo>
                      <a:pt x="6" y="67"/>
                    </a:lnTo>
                    <a:lnTo>
                      <a:pt x="6" y="67"/>
                    </a:lnTo>
                    <a:lnTo>
                      <a:pt x="6" y="67"/>
                    </a:lnTo>
                    <a:lnTo>
                      <a:pt x="6" y="65"/>
                    </a:lnTo>
                    <a:lnTo>
                      <a:pt x="6" y="65"/>
                    </a:lnTo>
                    <a:lnTo>
                      <a:pt x="8" y="63"/>
                    </a:lnTo>
                    <a:lnTo>
                      <a:pt x="8" y="63"/>
                    </a:lnTo>
                    <a:lnTo>
                      <a:pt x="8" y="61"/>
                    </a:lnTo>
                    <a:lnTo>
                      <a:pt x="8" y="61"/>
                    </a:lnTo>
                    <a:lnTo>
                      <a:pt x="8" y="61"/>
                    </a:lnTo>
                    <a:lnTo>
                      <a:pt x="11" y="58"/>
                    </a:lnTo>
                    <a:lnTo>
                      <a:pt x="11" y="58"/>
                    </a:lnTo>
                    <a:lnTo>
                      <a:pt x="11" y="56"/>
                    </a:lnTo>
                    <a:lnTo>
                      <a:pt x="11" y="56"/>
                    </a:lnTo>
                    <a:lnTo>
                      <a:pt x="14" y="56"/>
                    </a:lnTo>
                    <a:lnTo>
                      <a:pt x="14" y="53"/>
                    </a:lnTo>
                    <a:lnTo>
                      <a:pt x="14" y="53"/>
                    </a:lnTo>
                    <a:lnTo>
                      <a:pt x="14" y="51"/>
                    </a:lnTo>
                    <a:lnTo>
                      <a:pt x="14" y="51"/>
                    </a:lnTo>
                    <a:lnTo>
                      <a:pt x="16" y="51"/>
                    </a:lnTo>
                    <a:lnTo>
                      <a:pt x="16" y="49"/>
                    </a:lnTo>
                    <a:lnTo>
                      <a:pt x="16" y="49"/>
                    </a:lnTo>
                    <a:lnTo>
                      <a:pt x="16" y="47"/>
                    </a:lnTo>
                    <a:lnTo>
                      <a:pt x="18" y="47"/>
                    </a:lnTo>
                    <a:lnTo>
                      <a:pt x="18" y="47"/>
                    </a:lnTo>
                    <a:lnTo>
                      <a:pt x="18" y="44"/>
                    </a:lnTo>
                    <a:lnTo>
                      <a:pt x="20" y="44"/>
                    </a:lnTo>
                    <a:lnTo>
                      <a:pt x="20" y="42"/>
                    </a:lnTo>
                    <a:lnTo>
                      <a:pt x="20" y="42"/>
                    </a:lnTo>
                    <a:lnTo>
                      <a:pt x="20" y="42"/>
                    </a:lnTo>
                    <a:lnTo>
                      <a:pt x="23" y="40"/>
                    </a:lnTo>
                    <a:lnTo>
                      <a:pt x="23" y="40"/>
                    </a:lnTo>
                    <a:lnTo>
                      <a:pt x="23" y="40"/>
                    </a:lnTo>
                    <a:lnTo>
                      <a:pt x="25" y="38"/>
                    </a:lnTo>
                    <a:lnTo>
                      <a:pt x="25" y="38"/>
                    </a:lnTo>
                    <a:lnTo>
                      <a:pt x="25" y="36"/>
                    </a:lnTo>
                    <a:lnTo>
                      <a:pt x="27" y="36"/>
                    </a:lnTo>
                    <a:lnTo>
                      <a:pt x="27" y="36"/>
                    </a:lnTo>
                    <a:lnTo>
                      <a:pt x="27" y="33"/>
                    </a:lnTo>
                    <a:lnTo>
                      <a:pt x="29" y="33"/>
                    </a:lnTo>
                    <a:lnTo>
                      <a:pt x="29" y="33"/>
                    </a:lnTo>
                    <a:lnTo>
                      <a:pt x="29" y="31"/>
                    </a:lnTo>
                    <a:lnTo>
                      <a:pt x="31" y="31"/>
                    </a:lnTo>
                    <a:lnTo>
                      <a:pt x="31" y="29"/>
                    </a:lnTo>
                    <a:lnTo>
                      <a:pt x="33" y="29"/>
                    </a:lnTo>
                    <a:lnTo>
                      <a:pt x="33" y="27"/>
                    </a:lnTo>
                    <a:lnTo>
                      <a:pt x="36" y="27"/>
                    </a:lnTo>
                    <a:lnTo>
                      <a:pt x="36" y="27"/>
                    </a:lnTo>
                    <a:lnTo>
                      <a:pt x="38" y="24"/>
                    </a:lnTo>
                    <a:lnTo>
                      <a:pt x="38" y="24"/>
                    </a:lnTo>
                    <a:lnTo>
                      <a:pt x="40" y="21"/>
                    </a:lnTo>
                    <a:lnTo>
                      <a:pt x="40" y="21"/>
                    </a:lnTo>
                    <a:lnTo>
                      <a:pt x="43" y="21"/>
                    </a:lnTo>
                    <a:lnTo>
                      <a:pt x="43" y="19"/>
                    </a:lnTo>
                    <a:lnTo>
                      <a:pt x="46" y="19"/>
                    </a:lnTo>
                    <a:lnTo>
                      <a:pt x="46" y="17"/>
                    </a:lnTo>
                    <a:lnTo>
                      <a:pt x="48" y="17"/>
                    </a:lnTo>
                    <a:lnTo>
                      <a:pt x="48" y="17"/>
                    </a:lnTo>
                    <a:lnTo>
                      <a:pt x="50" y="15"/>
                    </a:lnTo>
                    <a:lnTo>
                      <a:pt x="50" y="15"/>
                    </a:lnTo>
                    <a:lnTo>
                      <a:pt x="52" y="15"/>
                    </a:lnTo>
                    <a:lnTo>
                      <a:pt x="52" y="13"/>
                    </a:lnTo>
                    <a:lnTo>
                      <a:pt x="54" y="13"/>
                    </a:lnTo>
                    <a:lnTo>
                      <a:pt x="54" y="13"/>
                    </a:lnTo>
                    <a:lnTo>
                      <a:pt x="57" y="13"/>
                    </a:lnTo>
                    <a:lnTo>
                      <a:pt x="57" y="11"/>
                    </a:lnTo>
                    <a:lnTo>
                      <a:pt x="58" y="11"/>
                    </a:lnTo>
                    <a:lnTo>
                      <a:pt x="58" y="11"/>
                    </a:lnTo>
                    <a:lnTo>
                      <a:pt x="61" y="8"/>
                    </a:lnTo>
                    <a:lnTo>
                      <a:pt x="61" y="8"/>
                    </a:lnTo>
                    <a:lnTo>
                      <a:pt x="63" y="8"/>
                    </a:lnTo>
                    <a:lnTo>
                      <a:pt x="63" y="8"/>
                    </a:lnTo>
                    <a:lnTo>
                      <a:pt x="65" y="6"/>
                    </a:lnTo>
                    <a:lnTo>
                      <a:pt x="65" y="6"/>
                    </a:lnTo>
                    <a:lnTo>
                      <a:pt x="67" y="6"/>
                    </a:lnTo>
                    <a:lnTo>
                      <a:pt x="67" y="6"/>
                    </a:lnTo>
                    <a:lnTo>
                      <a:pt x="70" y="6"/>
                    </a:lnTo>
                    <a:lnTo>
                      <a:pt x="70" y="4"/>
                    </a:lnTo>
                    <a:lnTo>
                      <a:pt x="73" y="4"/>
                    </a:lnTo>
                    <a:lnTo>
                      <a:pt x="73" y="4"/>
                    </a:lnTo>
                    <a:lnTo>
                      <a:pt x="75" y="4"/>
                    </a:lnTo>
                    <a:lnTo>
                      <a:pt x="77" y="4"/>
                    </a:lnTo>
                    <a:lnTo>
                      <a:pt x="77" y="4"/>
                    </a:lnTo>
                    <a:lnTo>
                      <a:pt x="79" y="2"/>
                    </a:lnTo>
                    <a:lnTo>
                      <a:pt x="79" y="2"/>
                    </a:lnTo>
                    <a:lnTo>
                      <a:pt x="82" y="2"/>
                    </a:lnTo>
                    <a:lnTo>
                      <a:pt x="82" y="2"/>
                    </a:lnTo>
                    <a:lnTo>
                      <a:pt x="84" y="2"/>
                    </a:lnTo>
                    <a:lnTo>
                      <a:pt x="84" y="2"/>
                    </a:lnTo>
                    <a:lnTo>
                      <a:pt x="86" y="2"/>
                    </a:lnTo>
                    <a:lnTo>
                      <a:pt x="86" y="0"/>
                    </a:lnTo>
                    <a:lnTo>
                      <a:pt x="88" y="0"/>
                    </a:lnTo>
                    <a:lnTo>
                      <a:pt x="88" y="0"/>
                    </a:lnTo>
                    <a:lnTo>
                      <a:pt x="90" y="0"/>
                    </a:lnTo>
                    <a:lnTo>
                      <a:pt x="90" y="0"/>
                    </a:lnTo>
                    <a:lnTo>
                      <a:pt x="93" y="0"/>
                    </a:lnTo>
                    <a:lnTo>
                      <a:pt x="93" y="0"/>
                    </a:lnTo>
                    <a:lnTo>
                      <a:pt x="95" y="0"/>
                    </a:lnTo>
                    <a:lnTo>
                      <a:pt x="95" y="0"/>
                    </a:lnTo>
                    <a:lnTo>
                      <a:pt x="97" y="0"/>
                    </a:lnTo>
                    <a:lnTo>
                      <a:pt x="97" y="0"/>
                    </a:lnTo>
                    <a:lnTo>
                      <a:pt x="100" y="0"/>
                    </a:lnTo>
                    <a:lnTo>
                      <a:pt x="100" y="0"/>
                    </a:lnTo>
                    <a:lnTo>
                      <a:pt x="102" y="0"/>
                    </a:lnTo>
                    <a:lnTo>
                      <a:pt x="102" y="0"/>
                    </a:lnTo>
                    <a:lnTo>
                      <a:pt x="105" y="0"/>
                    </a:lnTo>
                    <a:lnTo>
                      <a:pt x="105" y="0"/>
                    </a:lnTo>
                    <a:lnTo>
                      <a:pt x="107" y="0"/>
                    </a:lnTo>
                    <a:close/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44" name="path"/>
              <p:cNvSpPr/>
              <p:nvPr/>
            </p:nvSpPr>
            <p:spPr>
              <a:xfrm>
                <a:off x="1097279" y="536447"/>
                <a:ext cx="158496" cy="231575"/>
              </a:xfrm>
              <a:custGeom>
                <a:rect l="0" t="0" r="0" b="0"/>
                <a:pathLst>
                  <a:path w="249" h="364">
                    <a:moveTo>
                      <a:pt x="38" y="265"/>
                    </a:moveTo>
                    <a:cubicBezTo>
                      <a:pt x="0" y="304"/>
                      <a:pt x="9" y="415"/>
                      <a:pt x="93" y="281"/>
                    </a:cubicBezTo>
                    <a:cubicBezTo>
                      <a:pt x="249" y="34"/>
                      <a:pt x="249" y="34"/>
                      <a:pt x="249" y="34"/>
                    </a:cubicBezTo>
                    <a:cubicBezTo>
                      <a:pt x="249" y="34"/>
                      <a:pt x="247" y="0"/>
                      <a:pt x="222" y="25"/>
                    </a:cubicBezTo>
                    <a:cubicBezTo>
                      <a:pt x="195" y="52"/>
                      <a:pt x="74" y="226"/>
                      <a:pt x="38" y="265"/>
                    </a:cubicBezTo>
                  </a:path>
                </a:pathLst>
              </a:custGeom>
              <a:solidFill>
                <a:srgbClr val="F9C1B6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46" name="path"/>
              <p:cNvSpPr/>
              <p:nvPr/>
            </p:nvSpPr>
            <p:spPr>
              <a:xfrm>
                <a:off x="1068323" y="650747"/>
                <a:ext cx="120395" cy="138684"/>
              </a:xfrm>
              <a:custGeom>
                <a:rect l="0" t="0" r="0" b="0"/>
                <a:pathLst>
                  <a:path w="189" h="218">
                    <a:moveTo>
                      <a:pt x="13" y="142"/>
                    </a:moveTo>
                    <a:cubicBezTo>
                      <a:pt x="0" y="147"/>
                      <a:pt x="49" y="218"/>
                      <a:pt x="72" y="204"/>
                    </a:cubicBezTo>
                    <a:cubicBezTo>
                      <a:pt x="74" y="202"/>
                      <a:pt x="97" y="181"/>
                      <a:pt x="115" y="154"/>
                    </a:cubicBezTo>
                    <a:cubicBezTo>
                      <a:pt x="189" y="36"/>
                      <a:pt x="189" y="36"/>
                      <a:pt x="189" y="36"/>
                    </a:cubicBezTo>
                    <a:cubicBezTo>
                      <a:pt x="142" y="0"/>
                      <a:pt x="142" y="0"/>
                      <a:pt x="142" y="0"/>
                    </a:cubicBezTo>
                    <a:cubicBezTo>
                      <a:pt x="47" y="126"/>
                      <a:pt x="47" y="126"/>
                      <a:pt x="47" y="126"/>
                    </a:cubicBezTo>
                    <a:cubicBezTo>
                      <a:pt x="47" y="126"/>
                      <a:pt x="45" y="133"/>
                      <a:pt x="13" y="142"/>
                    </a:cubicBezTo>
                  </a:path>
                </a:pathLst>
              </a:custGeom>
              <a:solidFill>
                <a:srgbClr val="FAD57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48" name="path"/>
              <p:cNvSpPr/>
              <p:nvPr/>
            </p:nvSpPr>
            <p:spPr>
              <a:xfrm>
                <a:off x="926591" y="664463"/>
                <a:ext cx="227076" cy="301751"/>
              </a:xfrm>
              <a:custGeom>
                <a:rect l="0" t="0" r="0" b="0"/>
                <a:pathLst>
                  <a:path w="357" h="475">
                    <a:moveTo>
                      <a:pt x="112" y="27"/>
                    </a:moveTo>
                    <a:cubicBezTo>
                      <a:pt x="82" y="38"/>
                      <a:pt x="64" y="77"/>
                      <a:pt x="64" y="113"/>
                    </a:cubicBezTo>
                    <a:cubicBezTo>
                      <a:pt x="64" y="141"/>
                      <a:pt x="71" y="166"/>
                      <a:pt x="64" y="193"/>
                    </a:cubicBezTo>
                    <a:cubicBezTo>
                      <a:pt x="55" y="229"/>
                      <a:pt x="18" y="238"/>
                      <a:pt x="6" y="270"/>
                    </a:cubicBezTo>
                    <a:cubicBezTo>
                      <a:pt x="0" y="286"/>
                      <a:pt x="2" y="313"/>
                      <a:pt x="18" y="325"/>
                    </a:cubicBezTo>
                    <a:cubicBezTo>
                      <a:pt x="22" y="327"/>
                      <a:pt x="38" y="329"/>
                      <a:pt x="41" y="334"/>
                    </a:cubicBezTo>
                    <a:cubicBezTo>
                      <a:pt x="45" y="359"/>
                      <a:pt x="16" y="395"/>
                      <a:pt x="41" y="420"/>
                    </a:cubicBezTo>
                    <a:cubicBezTo>
                      <a:pt x="48" y="427"/>
                      <a:pt x="64" y="429"/>
                      <a:pt x="73" y="422"/>
                    </a:cubicBezTo>
                    <a:cubicBezTo>
                      <a:pt x="73" y="422"/>
                      <a:pt x="84" y="413"/>
                      <a:pt x="84" y="413"/>
                    </a:cubicBezTo>
                    <a:cubicBezTo>
                      <a:pt x="91" y="416"/>
                      <a:pt x="98" y="432"/>
                      <a:pt x="105" y="438"/>
                    </a:cubicBezTo>
                    <a:cubicBezTo>
                      <a:pt x="123" y="459"/>
                      <a:pt x="153" y="475"/>
                      <a:pt x="181" y="468"/>
                    </a:cubicBezTo>
                    <a:cubicBezTo>
                      <a:pt x="190" y="466"/>
                      <a:pt x="199" y="461"/>
                      <a:pt x="206" y="454"/>
                    </a:cubicBezTo>
                    <a:cubicBezTo>
                      <a:pt x="249" y="418"/>
                      <a:pt x="330" y="427"/>
                      <a:pt x="341" y="366"/>
                    </a:cubicBezTo>
                    <a:cubicBezTo>
                      <a:pt x="357" y="286"/>
                      <a:pt x="291" y="302"/>
                      <a:pt x="302" y="247"/>
                    </a:cubicBezTo>
                    <a:cubicBezTo>
                      <a:pt x="318" y="181"/>
                      <a:pt x="279" y="179"/>
                      <a:pt x="270" y="147"/>
                    </a:cubicBezTo>
                    <a:cubicBezTo>
                      <a:pt x="263" y="122"/>
                      <a:pt x="263" y="93"/>
                      <a:pt x="252" y="68"/>
                    </a:cubicBezTo>
                    <a:cubicBezTo>
                      <a:pt x="236" y="29"/>
                      <a:pt x="181" y="0"/>
                      <a:pt x="112" y="27"/>
                    </a:cubicBezTo>
                  </a:path>
                </a:pathLst>
              </a:custGeom>
              <a:solidFill>
                <a:srgbClr val="FF8A9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50" name="path"/>
              <p:cNvSpPr/>
              <p:nvPr/>
            </p:nvSpPr>
            <p:spPr>
              <a:xfrm>
                <a:off x="837167" y="964691"/>
                <a:ext cx="158003" cy="496823"/>
              </a:xfrm>
              <a:custGeom>
                <a:rect l="0" t="0" r="0" b="0"/>
                <a:pathLst>
                  <a:path w="248" h="782">
                    <a:moveTo>
                      <a:pt x="217" y="13"/>
                    </a:moveTo>
                    <a:cubicBezTo>
                      <a:pt x="217" y="13"/>
                      <a:pt x="248" y="56"/>
                      <a:pt x="244" y="102"/>
                    </a:cubicBezTo>
                    <a:cubicBezTo>
                      <a:pt x="233" y="225"/>
                      <a:pt x="171" y="361"/>
                      <a:pt x="139" y="432"/>
                    </a:cubicBezTo>
                    <a:cubicBezTo>
                      <a:pt x="108" y="502"/>
                      <a:pt x="67" y="682"/>
                      <a:pt x="64" y="745"/>
                    </a:cubicBezTo>
                    <a:cubicBezTo>
                      <a:pt x="64" y="745"/>
                      <a:pt x="49" y="782"/>
                      <a:pt x="35" y="750"/>
                    </a:cubicBezTo>
                    <a:cubicBezTo>
                      <a:pt x="24" y="718"/>
                      <a:pt x="-5" y="493"/>
                      <a:pt x="69" y="402"/>
                    </a:cubicBezTo>
                    <a:cubicBezTo>
                      <a:pt x="69" y="402"/>
                      <a:pt x="14" y="131"/>
                      <a:pt x="139" y="24"/>
                    </a:cubicBezTo>
                    <a:cubicBezTo>
                      <a:pt x="169" y="0"/>
                      <a:pt x="217" y="13"/>
                      <a:pt x="217" y="13"/>
                    </a:cubicBezTo>
                  </a:path>
                </a:pathLst>
              </a:custGeom>
              <a:solidFill>
                <a:srgbClr val="F58A8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52" name="path"/>
              <p:cNvSpPr/>
              <p:nvPr/>
            </p:nvSpPr>
            <p:spPr>
              <a:xfrm>
                <a:off x="720852" y="693419"/>
                <a:ext cx="358139" cy="679704"/>
              </a:xfrm>
              <a:custGeom>
                <a:rect l="0" t="0" r="0" b="0"/>
                <a:pathLst>
                  <a:path w="563" h="1070">
                    <a:moveTo>
                      <a:pt x="500" y="139"/>
                    </a:moveTo>
                    <a:cubicBezTo>
                      <a:pt x="475" y="139"/>
                      <a:pt x="468" y="121"/>
                      <a:pt x="468" y="121"/>
                    </a:cubicBezTo>
                    <a:cubicBezTo>
                      <a:pt x="468" y="121"/>
                      <a:pt x="457" y="127"/>
                      <a:pt x="445" y="113"/>
                    </a:cubicBezTo>
                    <a:cubicBezTo>
                      <a:pt x="439" y="105"/>
                      <a:pt x="445" y="98"/>
                      <a:pt x="450" y="98"/>
                    </a:cubicBezTo>
                    <a:cubicBezTo>
                      <a:pt x="461" y="91"/>
                      <a:pt x="477" y="111"/>
                      <a:pt x="480" y="109"/>
                    </a:cubicBezTo>
                    <a:cubicBezTo>
                      <a:pt x="491" y="91"/>
                      <a:pt x="480" y="84"/>
                      <a:pt x="473" y="77"/>
                    </a:cubicBezTo>
                    <a:cubicBezTo>
                      <a:pt x="466" y="70"/>
                      <a:pt x="468" y="54"/>
                      <a:pt x="482" y="52"/>
                    </a:cubicBezTo>
                    <a:cubicBezTo>
                      <a:pt x="536" y="45"/>
                      <a:pt x="525" y="0"/>
                      <a:pt x="534" y="11"/>
                    </a:cubicBezTo>
                    <a:cubicBezTo>
                      <a:pt x="559" y="41"/>
                      <a:pt x="563" y="100"/>
                      <a:pt x="559" y="125"/>
                    </a:cubicBezTo>
                    <a:cubicBezTo>
                      <a:pt x="559" y="125"/>
                      <a:pt x="513" y="137"/>
                      <a:pt x="500" y="139"/>
                    </a:cubicBezTo>
                  </a:path>
                  <a:path w="563" h="1070">
                    <a:moveTo>
                      <a:pt x="110" y="471"/>
                    </a:moveTo>
                    <a:cubicBezTo>
                      <a:pt x="108" y="473"/>
                      <a:pt x="92" y="484"/>
                      <a:pt x="92" y="484"/>
                    </a:cubicBezTo>
                    <a:cubicBezTo>
                      <a:pt x="82" y="491"/>
                      <a:pt x="80" y="493"/>
                      <a:pt x="73" y="502"/>
                    </a:cubicBezTo>
                    <a:cubicBezTo>
                      <a:pt x="69" y="509"/>
                      <a:pt x="71" y="509"/>
                      <a:pt x="69" y="511"/>
                    </a:cubicBezTo>
                    <a:cubicBezTo>
                      <a:pt x="69" y="511"/>
                      <a:pt x="66" y="511"/>
                      <a:pt x="66" y="504"/>
                    </a:cubicBezTo>
                    <a:cubicBezTo>
                      <a:pt x="64" y="497"/>
                      <a:pt x="71" y="493"/>
                      <a:pt x="69" y="493"/>
                    </a:cubicBezTo>
                    <a:cubicBezTo>
                      <a:pt x="60" y="497"/>
                      <a:pt x="30" y="513"/>
                      <a:pt x="28" y="507"/>
                    </a:cubicBezTo>
                    <a:cubicBezTo>
                      <a:pt x="28" y="504"/>
                      <a:pt x="62" y="491"/>
                      <a:pt x="62" y="491"/>
                    </a:cubicBezTo>
                    <a:cubicBezTo>
                      <a:pt x="57" y="491"/>
                      <a:pt x="37" y="495"/>
                      <a:pt x="30" y="497"/>
                    </a:cubicBezTo>
                    <a:cubicBezTo>
                      <a:pt x="23" y="497"/>
                      <a:pt x="21" y="497"/>
                      <a:pt x="21" y="497"/>
                    </a:cubicBezTo>
                    <a:cubicBezTo>
                      <a:pt x="21" y="497"/>
                      <a:pt x="23" y="495"/>
                      <a:pt x="25" y="493"/>
                    </a:cubicBezTo>
                    <a:cubicBezTo>
                      <a:pt x="32" y="491"/>
                      <a:pt x="57" y="482"/>
                      <a:pt x="60" y="480"/>
                    </a:cubicBezTo>
                    <a:cubicBezTo>
                      <a:pt x="62" y="480"/>
                      <a:pt x="37" y="484"/>
                      <a:pt x="28" y="484"/>
                    </a:cubicBezTo>
                    <a:cubicBezTo>
                      <a:pt x="21" y="482"/>
                      <a:pt x="16" y="482"/>
                      <a:pt x="28" y="480"/>
                    </a:cubicBezTo>
                    <a:cubicBezTo>
                      <a:pt x="35" y="477"/>
                      <a:pt x="41" y="477"/>
                      <a:pt x="51" y="475"/>
                    </a:cubicBezTo>
                    <a:cubicBezTo>
                      <a:pt x="53" y="475"/>
                      <a:pt x="60" y="473"/>
                      <a:pt x="62" y="473"/>
                    </a:cubicBezTo>
                    <a:cubicBezTo>
                      <a:pt x="64" y="473"/>
                      <a:pt x="48" y="473"/>
                      <a:pt x="41" y="471"/>
                    </a:cubicBezTo>
                    <a:cubicBezTo>
                      <a:pt x="39" y="471"/>
                      <a:pt x="37" y="471"/>
                      <a:pt x="32" y="469"/>
                    </a:cubicBezTo>
                    <a:cubicBezTo>
                      <a:pt x="30" y="469"/>
                      <a:pt x="35" y="467"/>
                      <a:pt x="37" y="467"/>
                    </a:cubicBezTo>
                    <a:cubicBezTo>
                      <a:pt x="44" y="467"/>
                      <a:pt x="51" y="467"/>
                      <a:pt x="57" y="467"/>
                    </a:cubicBezTo>
                    <a:cubicBezTo>
                      <a:pt x="64" y="464"/>
                      <a:pt x="73" y="464"/>
                      <a:pt x="85" y="455"/>
                    </a:cubicBezTo>
                    <a:cubicBezTo>
                      <a:pt x="92" y="453"/>
                      <a:pt x="110" y="471"/>
                      <a:pt x="110" y="471"/>
                    </a:cubicBezTo>
                  </a:path>
                  <a:path w="563" h="1070">
                    <a:moveTo>
                      <a:pt x="508" y="266"/>
                    </a:moveTo>
                    <a:cubicBezTo>
                      <a:pt x="506" y="243"/>
                      <a:pt x="488" y="193"/>
                      <a:pt x="440" y="184"/>
                    </a:cubicBezTo>
                    <a:cubicBezTo>
                      <a:pt x="415" y="180"/>
                      <a:pt x="379" y="325"/>
                      <a:pt x="390" y="412"/>
                    </a:cubicBezTo>
                    <a:cubicBezTo>
                      <a:pt x="395" y="448"/>
                      <a:pt x="424" y="487"/>
                      <a:pt x="442" y="452"/>
                    </a:cubicBezTo>
                    <a:cubicBezTo>
                      <a:pt x="461" y="421"/>
                      <a:pt x="511" y="291"/>
                      <a:pt x="508" y="266"/>
                    </a:cubicBezTo>
                  </a:path>
                  <a:path w="563" h="1070">
                    <a:moveTo>
                      <a:pt x="473" y="110"/>
                    </a:moveTo>
                    <a:cubicBezTo>
                      <a:pt x="473" y="110"/>
                      <a:pt x="480" y="161"/>
                      <a:pt x="459" y="183"/>
                    </a:cubicBezTo>
                    <a:cubicBezTo>
                      <a:pt x="441" y="204"/>
                      <a:pt x="512" y="216"/>
                      <a:pt x="521" y="197"/>
                    </a:cubicBezTo>
                    <a:cubicBezTo>
                      <a:pt x="535" y="128"/>
                      <a:pt x="535" y="128"/>
                      <a:pt x="535" y="128"/>
                    </a:cubicBezTo>
                    <a:cubicBezTo>
                      <a:pt x="535" y="128"/>
                      <a:pt x="528" y="110"/>
                      <a:pt x="473" y="110"/>
                    </a:cubicBezTo>
                  </a:path>
                  <a:path w="563" h="1070">
                    <a:moveTo>
                      <a:pt x="458" y="383"/>
                    </a:moveTo>
                    <a:cubicBezTo>
                      <a:pt x="456" y="429"/>
                      <a:pt x="456" y="429"/>
                      <a:pt x="456" y="429"/>
                    </a:cubicBezTo>
                    <a:cubicBezTo>
                      <a:pt x="456" y="429"/>
                      <a:pt x="423" y="524"/>
                      <a:pt x="387" y="556"/>
                    </a:cubicBezTo>
                    <a:cubicBezTo>
                      <a:pt x="352" y="587"/>
                      <a:pt x="348" y="587"/>
                      <a:pt x="348" y="562"/>
                    </a:cubicBezTo>
                    <a:cubicBezTo>
                      <a:pt x="348" y="538"/>
                      <a:pt x="359" y="474"/>
                      <a:pt x="304" y="440"/>
                    </a:cubicBezTo>
                    <a:cubicBezTo>
                      <a:pt x="304" y="440"/>
                      <a:pt x="343" y="420"/>
                      <a:pt x="378" y="415"/>
                    </a:cubicBezTo>
                    <a:cubicBezTo>
                      <a:pt x="396" y="413"/>
                      <a:pt x="391" y="343"/>
                      <a:pt x="391" y="343"/>
                    </a:cubicBezTo>
                    <a:lnTo>
                      <a:pt x="458" y="383"/>
                    </a:lnTo>
                    <a:close/>
                  </a:path>
                  <a:path w="563" h="1070">
                    <a:moveTo>
                      <a:pt x="385" y="477"/>
                    </a:moveTo>
                    <a:cubicBezTo>
                      <a:pt x="385" y="477"/>
                      <a:pt x="410" y="536"/>
                      <a:pt x="401" y="581"/>
                    </a:cubicBezTo>
                    <a:cubicBezTo>
                      <a:pt x="389" y="627"/>
                      <a:pt x="296" y="788"/>
                      <a:pt x="257" y="852"/>
                    </a:cubicBezTo>
                    <a:cubicBezTo>
                      <a:pt x="216" y="918"/>
                      <a:pt x="125" y="988"/>
                      <a:pt x="15" y="1063"/>
                    </a:cubicBezTo>
                    <a:cubicBezTo>
                      <a:pt x="15" y="1063"/>
                      <a:pt x="0" y="1070"/>
                      <a:pt x="18" y="1040"/>
                    </a:cubicBezTo>
                    <a:cubicBezTo>
                      <a:pt x="38" y="1004"/>
                      <a:pt x="107" y="872"/>
                      <a:pt x="195" y="815"/>
                    </a:cubicBezTo>
                    <a:cubicBezTo>
                      <a:pt x="195" y="815"/>
                      <a:pt x="182" y="538"/>
                      <a:pt x="316" y="450"/>
                    </a:cubicBezTo>
                    <a:cubicBezTo>
                      <a:pt x="348" y="429"/>
                      <a:pt x="385" y="477"/>
                      <a:pt x="385" y="477"/>
                    </a:cubicBezTo>
                  </a:path>
                </a:pathLst>
              </a:custGeom>
              <a:solidFill>
                <a:srgbClr val="F9C1B6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54" name="path"/>
              <p:cNvSpPr/>
              <p:nvPr/>
            </p:nvSpPr>
            <p:spPr>
              <a:xfrm>
                <a:off x="853439" y="1427987"/>
                <a:ext cx="67056" cy="53339"/>
              </a:xfrm>
              <a:custGeom>
                <a:rect l="0" t="0" r="0" b="0"/>
                <a:pathLst>
                  <a:path w="105" h="83">
                    <a:moveTo>
                      <a:pt x="32" y="18"/>
                    </a:moveTo>
                    <a:cubicBezTo>
                      <a:pt x="32" y="15"/>
                      <a:pt x="29" y="0"/>
                      <a:pt x="41" y="18"/>
                    </a:cubicBezTo>
                    <a:cubicBezTo>
                      <a:pt x="46" y="29"/>
                      <a:pt x="50" y="43"/>
                      <a:pt x="68" y="61"/>
                    </a:cubicBezTo>
                    <a:cubicBezTo>
                      <a:pt x="80" y="72"/>
                      <a:pt x="96" y="68"/>
                      <a:pt x="101" y="72"/>
                    </a:cubicBezTo>
                    <a:cubicBezTo>
                      <a:pt x="105" y="77"/>
                      <a:pt x="105" y="77"/>
                      <a:pt x="103" y="81"/>
                    </a:cubicBezTo>
                    <a:cubicBezTo>
                      <a:pt x="98" y="83"/>
                      <a:pt x="91" y="83"/>
                      <a:pt x="87" y="83"/>
                    </a:cubicBezTo>
                    <a:cubicBezTo>
                      <a:pt x="77" y="83"/>
                      <a:pt x="66" y="81"/>
                      <a:pt x="57" y="77"/>
                    </a:cubicBezTo>
                    <a:cubicBezTo>
                      <a:pt x="41" y="68"/>
                      <a:pt x="2" y="22"/>
                      <a:pt x="0" y="18"/>
                    </a:cubicBezTo>
                    <a:cubicBezTo>
                      <a:pt x="2" y="6"/>
                      <a:pt x="9" y="8"/>
                      <a:pt x="6" y="2"/>
                    </a:cubicBezTo>
                    <a:cubicBezTo>
                      <a:pt x="9" y="0"/>
                      <a:pt x="25" y="13"/>
                      <a:pt x="32" y="18"/>
                    </a:cubicBez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56" name="path"/>
              <p:cNvSpPr/>
              <p:nvPr/>
            </p:nvSpPr>
            <p:spPr>
              <a:xfrm>
                <a:off x="836675" y="1421891"/>
                <a:ext cx="115823" cy="80772"/>
              </a:xfrm>
              <a:custGeom>
                <a:rect l="0" t="0" r="0" b="0"/>
                <a:pathLst>
                  <a:path w="182" h="127">
                    <a:moveTo>
                      <a:pt x="50" y="40"/>
                    </a:moveTo>
                    <a:cubicBezTo>
                      <a:pt x="47" y="38"/>
                      <a:pt x="45" y="36"/>
                      <a:pt x="43" y="33"/>
                    </a:cubicBezTo>
                    <a:cubicBezTo>
                      <a:pt x="36" y="24"/>
                      <a:pt x="25" y="11"/>
                      <a:pt x="25" y="11"/>
                    </a:cubicBezTo>
                    <a:cubicBezTo>
                      <a:pt x="18" y="2"/>
                      <a:pt x="0" y="0"/>
                      <a:pt x="32" y="36"/>
                    </a:cubicBezTo>
                    <a:cubicBezTo>
                      <a:pt x="47" y="56"/>
                      <a:pt x="61" y="77"/>
                      <a:pt x="82" y="90"/>
                    </a:cubicBezTo>
                    <a:cubicBezTo>
                      <a:pt x="107" y="108"/>
                      <a:pt x="139" y="115"/>
                      <a:pt x="164" y="122"/>
                    </a:cubicBezTo>
                    <a:cubicBezTo>
                      <a:pt x="180" y="127"/>
                      <a:pt x="180" y="127"/>
                      <a:pt x="180" y="127"/>
                    </a:cubicBezTo>
                    <a:cubicBezTo>
                      <a:pt x="182" y="124"/>
                      <a:pt x="182" y="124"/>
                      <a:pt x="182" y="124"/>
                    </a:cubicBezTo>
                    <a:cubicBezTo>
                      <a:pt x="175" y="120"/>
                      <a:pt x="175" y="120"/>
                      <a:pt x="175" y="120"/>
                    </a:cubicBezTo>
                    <a:cubicBezTo>
                      <a:pt x="168" y="118"/>
                      <a:pt x="161" y="115"/>
                      <a:pt x="155" y="113"/>
                    </a:cubicBezTo>
                    <a:cubicBezTo>
                      <a:pt x="164" y="113"/>
                      <a:pt x="164" y="113"/>
                      <a:pt x="164" y="113"/>
                    </a:cubicBezTo>
                    <a:cubicBezTo>
                      <a:pt x="166" y="111"/>
                      <a:pt x="166" y="111"/>
                      <a:pt x="164" y="106"/>
                    </a:cubicBezTo>
                    <a:cubicBezTo>
                      <a:pt x="159" y="100"/>
                      <a:pt x="152" y="86"/>
                      <a:pt x="152" y="86"/>
                    </a:cubicBezTo>
                    <a:cubicBezTo>
                      <a:pt x="143" y="83"/>
                      <a:pt x="134" y="86"/>
                      <a:pt x="123" y="88"/>
                    </a:cubicBezTo>
                    <a:cubicBezTo>
                      <a:pt x="116" y="81"/>
                      <a:pt x="95" y="56"/>
                      <a:pt x="75" y="50"/>
                    </a:cubicBezTo>
                    <a:cubicBezTo>
                      <a:pt x="75" y="50"/>
                      <a:pt x="63" y="45"/>
                      <a:pt x="57" y="43"/>
                    </a:cubicBezTo>
                    <a:cubicBezTo>
                      <a:pt x="54" y="43"/>
                      <a:pt x="52" y="40"/>
                      <a:pt x="50" y="40"/>
                    </a:cubicBezTo>
                    <a:moveTo>
                      <a:pt x="118" y="88"/>
                    </a:moveTo>
                    <a:cubicBezTo>
                      <a:pt x="107" y="88"/>
                      <a:pt x="98" y="86"/>
                      <a:pt x="89" y="81"/>
                    </a:cubicBezTo>
                    <a:cubicBezTo>
                      <a:pt x="82" y="77"/>
                      <a:pt x="75" y="70"/>
                      <a:pt x="70" y="63"/>
                    </a:cubicBezTo>
                    <a:cubicBezTo>
                      <a:pt x="66" y="58"/>
                      <a:pt x="61" y="56"/>
                      <a:pt x="59" y="50"/>
                    </a:cubicBezTo>
                    <a:cubicBezTo>
                      <a:pt x="66" y="52"/>
                      <a:pt x="73" y="54"/>
                      <a:pt x="82" y="56"/>
                    </a:cubicBezTo>
                    <a:cubicBezTo>
                      <a:pt x="91" y="61"/>
                      <a:pt x="98" y="68"/>
                      <a:pt x="100" y="70"/>
                    </a:cubicBezTo>
                    <a:cubicBezTo>
                      <a:pt x="104" y="74"/>
                      <a:pt x="107" y="79"/>
                      <a:pt x="111" y="81"/>
                    </a:cubicBezTo>
                    <a:cubicBezTo>
                      <a:pt x="113" y="83"/>
                      <a:pt x="116" y="86"/>
                      <a:pt x="118" y="88"/>
                    </a:cubicBezTo>
                    <a:moveTo>
                      <a:pt x="66" y="47"/>
                    </a:moveTo>
                    <a:cubicBezTo>
                      <a:pt x="61" y="45"/>
                      <a:pt x="61" y="45"/>
                      <a:pt x="61" y="45"/>
                    </a:cubicBezTo>
                    <a:cubicBezTo>
                      <a:pt x="61" y="45"/>
                      <a:pt x="68" y="47"/>
                      <a:pt x="66" y="47"/>
                    </a:cubicBezTo>
                  </a:path>
                </a:pathLst>
              </a:custGeom>
              <a:solidFill>
                <a:srgbClr val="ECEEE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58" name="path"/>
              <p:cNvSpPr/>
              <p:nvPr/>
            </p:nvSpPr>
            <p:spPr>
              <a:xfrm>
                <a:off x="701039" y="1345691"/>
                <a:ext cx="39624" cy="74675"/>
              </a:xfrm>
              <a:custGeom>
                <a:rect l="0" t="0" r="0" b="0"/>
                <a:pathLst>
                  <a:path w="62" h="117">
                    <a:moveTo>
                      <a:pt x="44" y="31"/>
                    </a:moveTo>
                    <a:cubicBezTo>
                      <a:pt x="46" y="29"/>
                      <a:pt x="62" y="24"/>
                      <a:pt x="48" y="40"/>
                    </a:cubicBezTo>
                    <a:cubicBezTo>
                      <a:pt x="40" y="47"/>
                      <a:pt x="35" y="58"/>
                      <a:pt x="28" y="81"/>
                    </a:cubicBezTo>
                    <a:cubicBezTo>
                      <a:pt x="24" y="90"/>
                      <a:pt x="22" y="101"/>
                      <a:pt x="15" y="110"/>
                    </a:cubicBezTo>
                    <a:cubicBezTo>
                      <a:pt x="11" y="117"/>
                      <a:pt x="4" y="117"/>
                      <a:pt x="0" y="117"/>
                    </a:cubicBezTo>
                    <a:cubicBezTo>
                      <a:pt x="4" y="60"/>
                      <a:pt x="33" y="6"/>
                      <a:pt x="35" y="2"/>
                    </a:cubicBezTo>
                    <a:cubicBezTo>
                      <a:pt x="48" y="0"/>
                      <a:pt x="46" y="6"/>
                      <a:pt x="53" y="4"/>
                    </a:cubicBezTo>
                    <a:cubicBezTo>
                      <a:pt x="55" y="4"/>
                      <a:pt x="48" y="24"/>
                      <a:pt x="44" y="31"/>
                    </a:cubicBez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60" name="path"/>
              <p:cNvSpPr/>
              <p:nvPr/>
            </p:nvSpPr>
            <p:spPr>
              <a:xfrm>
                <a:off x="693419" y="1324355"/>
                <a:ext cx="44196" cy="135636"/>
              </a:xfrm>
              <a:custGeom>
                <a:rect l="0" t="0" r="0" b="0"/>
                <a:pathLst>
                  <a:path w="69" h="213">
                    <a:moveTo>
                      <a:pt x="42" y="61"/>
                    </a:moveTo>
                    <a:cubicBezTo>
                      <a:pt x="45" y="58"/>
                      <a:pt x="45" y="56"/>
                      <a:pt x="47" y="54"/>
                    </a:cubicBezTo>
                    <a:cubicBezTo>
                      <a:pt x="53" y="43"/>
                      <a:pt x="62" y="29"/>
                      <a:pt x="62" y="29"/>
                    </a:cubicBezTo>
                    <a:cubicBezTo>
                      <a:pt x="69" y="18"/>
                      <a:pt x="65" y="0"/>
                      <a:pt x="42" y="43"/>
                    </a:cubicBezTo>
                    <a:cubicBezTo>
                      <a:pt x="6" y="93"/>
                      <a:pt x="0" y="147"/>
                      <a:pt x="0" y="195"/>
                    </a:cubicBezTo>
                    <a:cubicBezTo>
                      <a:pt x="0" y="211"/>
                      <a:pt x="0" y="211"/>
                      <a:pt x="0" y="211"/>
                    </a:cubicBezTo>
                    <a:cubicBezTo>
                      <a:pt x="2" y="213"/>
                      <a:pt x="2" y="213"/>
                      <a:pt x="2" y="213"/>
                    </a:cubicBezTo>
                    <a:cubicBezTo>
                      <a:pt x="4" y="206"/>
                      <a:pt x="4" y="206"/>
                      <a:pt x="4" y="206"/>
                    </a:cubicBezTo>
                    <a:cubicBezTo>
                      <a:pt x="4" y="197"/>
                      <a:pt x="6" y="190"/>
                      <a:pt x="6" y="183"/>
                    </a:cubicBezTo>
                    <a:cubicBezTo>
                      <a:pt x="9" y="193"/>
                      <a:pt x="9" y="193"/>
                      <a:pt x="9" y="193"/>
                    </a:cubicBezTo>
                    <a:cubicBezTo>
                      <a:pt x="11" y="195"/>
                      <a:pt x="11" y="193"/>
                      <a:pt x="15" y="190"/>
                    </a:cubicBezTo>
                    <a:cubicBezTo>
                      <a:pt x="20" y="183"/>
                      <a:pt x="15" y="181"/>
                      <a:pt x="15" y="181"/>
                    </a:cubicBezTo>
                    <a:cubicBezTo>
                      <a:pt x="15" y="172"/>
                      <a:pt x="15" y="163"/>
                      <a:pt x="15" y="154"/>
                    </a:cubicBezTo>
                    <a:cubicBezTo>
                      <a:pt x="20" y="145"/>
                      <a:pt x="40" y="111"/>
                      <a:pt x="40" y="88"/>
                    </a:cubicBezTo>
                    <a:cubicBezTo>
                      <a:pt x="40" y="88"/>
                      <a:pt x="42" y="75"/>
                      <a:pt x="42" y="68"/>
                    </a:cubicBezTo>
                    <a:cubicBezTo>
                      <a:pt x="42" y="65"/>
                      <a:pt x="42" y="63"/>
                      <a:pt x="42" y="61"/>
                    </a:cubicBezTo>
                    <a:moveTo>
                      <a:pt x="15" y="143"/>
                    </a:moveTo>
                    <a:cubicBezTo>
                      <a:pt x="18" y="120"/>
                      <a:pt x="24" y="95"/>
                      <a:pt x="38" y="72"/>
                    </a:cubicBezTo>
                    <a:cubicBezTo>
                      <a:pt x="38" y="79"/>
                      <a:pt x="38" y="88"/>
                      <a:pt x="36" y="95"/>
                    </a:cubicBezTo>
                    <a:cubicBezTo>
                      <a:pt x="36" y="106"/>
                      <a:pt x="31" y="115"/>
                      <a:pt x="29" y="118"/>
                    </a:cubicBezTo>
                    <a:cubicBezTo>
                      <a:pt x="27" y="125"/>
                      <a:pt x="24" y="129"/>
                      <a:pt x="22" y="131"/>
                    </a:cubicBezTo>
                    <a:cubicBezTo>
                      <a:pt x="20" y="136"/>
                      <a:pt x="18" y="138"/>
                      <a:pt x="15" y="143"/>
                    </a:cubicBezTo>
                    <a:moveTo>
                      <a:pt x="40" y="79"/>
                    </a:moveTo>
                    <a:cubicBezTo>
                      <a:pt x="40" y="72"/>
                      <a:pt x="40" y="72"/>
                      <a:pt x="40" y="72"/>
                    </a:cubicBezTo>
                    <a:cubicBezTo>
                      <a:pt x="40" y="72"/>
                      <a:pt x="40" y="81"/>
                      <a:pt x="40" y="79"/>
                    </a:cubicBezTo>
                  </a:path>
                </a:pathLst>
              </a:custGeom>
              <a:solidFill>
                <a:srgbClr val="ECEEE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62" name="path"/>
              <p:cNvSpPr/>
              <p:nvPr/>
            </p:nvSpPr>
            <p:spPr>
              <a:xfrm>
                <a:off x="821436" y="797051"/>
                <a:ext cx="239267" cy="426720"/>
              </a:xfrm>
              <a:custGeom>
                <a:rect l="0" t="0" r="0" b="0"/>
                <a:pathLst>
                  <a:path w="376" h="672">
                    <a:moveTo>
                      <a:pt x="274" y="672"/>
                    </a:moveTo>
                    <a:cubicBezTo>
                      <a:pt x="0" y="583"/>
                      <a:pt x="0" y="583"/>
                      <a:pt x="0" y="583"/>
                    </a:cubicBezTo>
                    <a:cubicBezTo>
                      <a:pt x="0" y="583"/>
                      <a:pt x="40" y="415"/>
                      <a:pt x="95" y="333"/>
                    </a:cubicBezTo>
                    <a:cubicBezTo>
                      <a:pt x="149" y="247"/>
                      <a:pt x="227" y="243"/>
                      <a:pt x="227" y="243"/>
                    </a:cubicBezTo>
                    <a:cubicBezTo>
                      <a:pt x="227" y="243"/>
                      <a:pt x="215" y="149"/>
                      <a:pt x="213" y="93"/>
                    </a:cubicBezTo>
                    <a:cubicBezTo>
                      <a:pt x="213" y="65"/>
                      <a:pt x="270" y="2"/>
                      <a:pt x="313" y="0"/>
                    </a:cubicBezTo>
                    <a:cubicBezTo>
                      <a:pt x="365" y="13"/>
                      <a:pt x="365" y="13"/>
                      <a:pt x="365" y="13"/>
                    </a:cubicBezTo>
                    <a:cubicBezTo>
                      <a:pt x="365" y="13"/>
                      <a:pt x="376" y="50"/>
                      <a:pt x="374" y="77"/>
                    </a:cubicBezTo>
                    <a:cubicBezTo>
                      <a:pt x="372" y="97"/>
                      <a:pt x="349" y="404"/>
                      <a:pt x="274" y="672"/>
                    </a:cubicBezTo>
                  </a:path>
                </a:pathLst>
              </a:custGeom>
              <a:solidFill>
                <a:srgbClr val="FAD57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64" name="path"/>
              <p:cNvSpPr/>
              <p:nvPr/>
            </p:nvSpPr>
            <p:spPr>
              <a:xfrm>
                <a:off x="768096" y="799798"/>
                <a:ext cx="231647" cy="207565"/>
              </a:xfrm>
              <a:custGeom>
                <a:rect l="0" t="0" r="0" b="0"/>
                <a:pathLst>
                  <a:path w="364" h="326">
                    <a:moveTo>
                      <a:pt x="346" y="29"/>
                    </a:moveTo>
                    <a:cubicBezTo>
                      <a:pt x="346" y="29"/>
                      <a:pt x="337" y="-16"/>
                      <a:pt x="221" y="92"/>
                    </a:cubicBezTo>
                    <a:cubicBezTo>
                      <a:pt x="4" y="292"/>
                      <a:pt x="4" y="292"/>
                      <a:pt x="4" y="292"/>
                    </a:cubicBezTo>
                    <a:cubicBezTo>
                      <a:pt x="4" y="292"/>
                      <a:pt x="0" y="326"/>
                      <a:pt x="31" y="306"/>
                    </a:cubicBezTo>
                    <a:cubicBezTo>
                      <a:pt x="61" y="288"/>
                      <a:pt x="225" y="151"/>
                      <a:pt x="271" y="122"/>
                    </a:cubicBezTo>
                    <a:cubicBezTo>
                      <a:pt x="319" y="95"/>
                      <a:pt x="364" y="70"/>
                      <a:pt x="346" y="29"/>
                    </a:cubicBezTo>
                  </a:path>
                </a:pathLst>
              </a:custGeom>
              <a:solidFill>
                <a:srgbClr val="F9C1B6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66" name="path"/>
              <p:cNvSpPr/>
              <p:nvPr/>
            </p:nvSpPr>
            <p:spPr>
              <a:xfrm>
                <a:off x="890015" y="789431"/>
                <a:ext cx="137160" cy="111252"/>
              </a:xfrm>
              <a:custGeom>
                <a:rect l="0" t="0" r="0" b="0"/>
                <a:pathLst>
                  <a:path w="216" h="175">
                    <a:moveTo>
                      <a:pt x="209" y="22"/>
                    </a:moveTo>
                    <a:cubicBezTo>
                      <a:pt x="207" y="6"/>
                      <a:pt x="186" y="0"/>
                      <a:pt x="161" y="6"/>
                    </a:cubicBezTo>
                    <a:cubicBezTo>
                      <a:pt x="159" y="6"/>
                      <a:pt x="131" y="20"/>
                      <a:pt x="106" y="40"/>
                    </a:cubicBezTo>
                    <a:cubicBezTo>
                      <a:pt x="0" y="127"/>
                      <a:pt x="0" y="127"/>
                      <a:pt x="0" y="127"/>
                    </a:cubicBezTo>
                    <a:cubicBezTo>
                      <a:pt x="34" y="175"/>
                      <a:pt x="34" y="175"/>
                      <a:pt x="34" y="175"/>
                    </a:cubicBezTo>
                    <a:cubicBezTo>
                      <a:pt x="156" y="100"/>
                      <a:pt x="156" y="100"/>
                      <a:pt x="156" y="100"/>
                    </a:cubicBezTo>
                    <a:cubicBezTo>
                      <a:pt x="156" y="100"/>
                      <a:pt x="216" y="51"/>
                      <a:pt x="209" y="22"/>
                    </a:cubicBezTo>
                  </a:path>
                </a:pathLst>
              </a:custGeom>
              <a:solidFill>
                <a:srgbClr val="FAD57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68" name="path"/>
              <p:cNvSpPr/>
              <p:nvPr/>
            </p:nvSpPr>
            <p:spPr>
              <a:xfrm>
                <a:off x="1530096" y="534923"/>
                <a:ext cx="182879" cy="246887"/>
              </a:xfrm>
              <a:custGeom>
                <a:rect l="0" t="0" r="0" b="0"/>
                <a:pathLst>
                  <a:path w="287" h="388">
                    <a:moveTo>
                      <a:pt x="287" y="345"/>
                    </a:moveTo>
                    <a:cubicBezTo>
                      <a:pt x="271" y="295"/>
                      <a:pt x="205" y="234"/>
                      <a:pt x="162" y="179"/>
                    </a:cubicBezTo>
                    <a:cubicBezTo>
                      <a:pt x="118" y="125"/>
                      <a:pt x="63" y="45"/>
                      <a:pt x="29" y="18"/>
                    </a:cubicBezTo>
                    <a:cubicBezTo>
                      <a:pt x="9" y="0"/>
                      <a:pt x="0" y="16"/>
                      <a:pt x="13" y="59"/>
                    </a:cubicBezTo>
                    <a:cubicBezTo>
                      <a:pt x="29" y="100"/>
                      <a:pt x="68" y="166"/>
                      <a:pt x="86" y="193"/>
                    </a:cubicBezTo>
                    <a:cubicBezTo>
                      <a:pt x="130" y="263"/>
                      <a:pt x="201" y="377"/>
                      <a:pt x="244" y="384"/>
                    </a:cubicBezTo>
                    <a:cubicBezTo>
                      <a:pt x="262" y="388"/>
                      <a:pt x="287" y="345"/>
                      <a:pt x="287" y="345"/>
                    </a:cubicBezTo>
                  </a:path>
                </a:pathLst>
              </a:custGeom>
              <a:solidFill>
                <a:srgbClr val="F9C1B6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70" name="path"/>
              <p:cNvSpPr/>
              <p:nvPr/>
            </p:nvSpPr>
            <p:spPr>
              <a:xfrm>
                <a:off x="1618487" y="684275"/>
                <a:ext cx="137160" cy="141731"/>
              </a:xfrm>
              <a:custGeom>
                <a:rect l="0" t="0" r="0" b="0"/>
                <a:pathLst>
                  <a:path w="216" h="223">
                    <a:moveTo>
                      <a:pt x="93" y="0"/>
                    </a:moveTo>
                    <a:cubicBezTo>
                      <a:pt x="93" y="0"/>
                      <a:pt x="127" y="47"/>
                      <a:pt x="188" y="88"/>
                    </a:cubicBezTo>
                    <a:cubicBezTo>
                      <a:pt x="216" y="106"/>
                      <a:pt x="191" y="223"/>
                      <a:pt x="161" y="213"/>
                    </a:cubicBezTo>
                    <a:cubicBezTo>
                      <a:pt x="113" y="198"/>
                      <a:pt x="0" y="79"/>
                      <a:pt x="0" y="79"/>
                    </a:cubicBezTo>
                    <a:cubicBezTo>
                      <a:pt x="4" y="45"/>
                      <a:pt x="93" y="0"/>
                      <a:pt x="93" y="0"/>
                    </a:cubicBezTo>
                  </a:path>
                </a:pathLst>
              </a:custGeom>
              <a:solidFill>
                <a:srgbClr val="193F7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72" name="path"/>
              <p:cNvSpPr/>
              <p:nvPr/>
            </p:nvSpPr>
            <p:spPr>
              <a:xfrm>
                <a:off x="1699259" y="743711"/>
                <a:ext cx="135636" cy="725423"/>
              </a:xfrm>
              <a:custGeom>
                <a:rect l="0" t="0" r="0" b="0"/>
                <a:pathLst>
                  <a:path w="213" h="1142">
                    <a:moveTo>
                      <a:pt x="191" y="272"/>
                    </a:moveTo>
                    <a:cubicBezTo>
                      <a:pt x="191" y="272"/>
                      <a:pt x="189" y="131"/>
                      <a:pt x="189" y="120"/>
                    </a:cubicBezTo>
                    <a:cubicBezTo>
                      <a:pt x="191" y="81"/>
                      <a:pt x="191" y="45"/>
                      <a:pt x="171" y="29"/>
                    </a:cubicBezTo>
                    <a:cubicBezTo>
                      <a:pt x="161" y="20"/>
                      <a:pt x="148" y="8"/>
                      <a:pt x="129" y="2"/>
                    </a:cubicBezTo>
                    <a:cubicBezTo>
                      <a:pt x="120" y="0"/>
                      <a:pt x="79" y="2"/>
                      <a:pt x="56" y="18"/>
                    </a:cubicBezTo>
                    <a:cubicBezTo>
                      <a:pt x="42" y="27"/>
                      <a:pt x="33" y="72"/>
                      <a:pt x="28" y="100"/>
                    </a:cubicBezTo>
                    <a:cubicBezTo>
                      <a:pt x="23" y="136"/>
                      <a:pt x="26" y="238"/>
                      <a:pt x="26" y="238"/>
                    </a:cubicBezTo>
                    <a:cubicBezTo>
                      <a:pt x="42" y="274"/>
                      <a:pt x="171" y="297"/>
                      <a:pt x="191" y="272"/>
                    </a:cubicBezTo>
                  </a:path>
                  <a:path w="213" h="1142">
                    <a:moveTo>
                      <a:pt x="28" y="1068"/>
                    </a:moveTo>
                    <a:cubicBezTo>
                      <a:pt x="31" y="1079"/>
                      <a:pt x="26" y="1097"/>
                      <a:pt x="22" y="1108"/>
                    </a:cubicBezTo>
                    <a:cubicBezTo>
                      <a:pt x="20" y="1115"/>
                      <a:pt x="22" y="1124"/>
                      <a:pt x="17" y="1133"/>
                    </a:cubicBezTo>
                    <a:cubicBezTo>
                      <a:pt x="13" y="1142"/>
                      <a:pt x="4" y="1133"/>
                      <a:pt x="2" y="1126"/>
                    </a:cubicBezTo>
                    <a:cubicBezTo>
                      <a:pt x="0" y="1117"/>
                      <a:pt x="2" y="1104"/>
                      <a:pt x="4" y="1095"/>
                    </a:cubicBezTo>
                    <a:cubicBezTo>
                      <a:pt x="4" y="1082"/>
                      <a:pt x="2" y="1068"/>
                      <a:pt x="6" y="1055"/>
                    </a:cubicBezTo>
                    <a:cubicBezTo>
                      <a:pt x="11" y="1043"/>
                      <a:pt x="24" y="1048"/>
                      <a:pt x="26" y="1059"/>
                    </a:cubicBezTo>
                  </a:path>
                  <a:path w="213" h="1142">
                    <a:moveTo>
                      <a:pt x="211" y="1073"/>
                    </a:moveTo>
                    <a:cubicBezTo>
                      <a:pt x="213" y="1085"/>
                      <a:pt x="206" y="1101"/>
                      <a:pt x="204" y="1110"/>
                    </a:cubicBezTo>
                    <a:cubicBezTo>
                      <a:pt x="202" y="1117"/>
                      <a:pt x="202" y="1126"/>
                      <a:pt x="200" y="1133"/>
                    </a:cubicBezTo>
                    <a:cubicBezTo>
                      <a:pt x="195" y="1142"/>
                      <a:pt x="186" y="1133"/>
                      <a:pt x="184" y="1126"/>
                    </a:cubicBezTo>
                    <a:cubicBezTo>
                      <a:pt x="180" y="1119"/>
                      <a:pt x="182" y="1106"/>
                      <a:pt x="184" y="1099"/>
                    </a:cubicBezTo>
                    <a:cubicBezTo>
                      <a:pt x="186" y="1087"/>
                      <a:pt x="182" y="1073"/>
                      <a:pt x="186" y="1062"/>
                    </a:cubicBezTo>
                    <a:cubicBezTo>
                      <a:pt x="193" y="1053"/>
                      <a:pt x="204" y="1058"/>
                      <a:pt x="209" y="1067"/>
                    </a:cubicBezTo>
                  </a:path>
                </a:pathLst>
              </a:custGeom>
              <a:solidFill>
                <a:srgbClr val="F9C1B6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74" name="path"/>
              <p:cNvSpPr/>
              <p:nvPr/>
            </p:nvSpPr>
            <p:spPr>
              <a:xfrm>
                <a:off x="1752600" y="1446275"/>
                <a:ext cx="88392" cy="32004"/>
              </a:xfrm>
              <a:custGeom>
                <a:rect l="0" t="0" r="0" b="0"/>
                <a:pathLst>
                  <a:path w="139" h="50">
                    <a:moveTo>
                      <a:pt x="88" y="0"/>
                    </a:moveTo>
                    <a:cubicBezTo>
                      <a:pt x="88" y="0"/>
                      <a:pt x="79" y="20"/>
                      <a:pt x="18" y="27"/>
                    </a:cubicBezTo>
                    <a:cubicBezTo>
                      <a:pt x="13" y="27"/>
                      <a:pt x="11" y="27"/>
                      <a:pt x="6" y="27"/>
                    </a:cubicBezTo>
                    <a:cubicBezTo>
                      <a:pt x="4" y="31"/>
                      <a:pt x="2" y="36"/>
                      <a:pt x="0" y="41"/>
                    </a:cubicBezTo>
                    <a:cubicBezTo>
                      <a:pt x="4" y="45"/>
                      <a:pt x="13" y="45"/>
                      <a:pt x="20" y="48"/>
                    </a:cubicBezTo>
                    <a:cubicBezTo>
                      <a:pt x="41" y="50"/>
                      <a:pt x="61" y="50"/>
                      <a:pt x="79" y="45"/>
                    </a:cubicBezTo>
                    <a:cubicBezTo>
                      <a:pt x="95" y="41"/>
                      <a:pt x="116" y="50"/>
                      <a:pt x="132" y="45"/>
                    </a:cubicBezTo>
                    <a:cubicBezTo>
                      <a:pt x="134" y="41"/>
                      <a:pt x="137" y="36"/>
                      <a:pt x="137" y="31"/>
                    </a:cubicBezTo>
                    <a:cubicBezTo>
                      <a:pt x="139" y="27"/>
                      <a:pt x="137" y="20"/>
                      <a:pt x="137" y="15"/>
                    </a:cubicBezTo>
                    <a:cubicBezTo>
                      <a:pt x="137" y="9"/>
                      <a:pt x="127" y="11"/>
                      <a:pt x="123" y="13"/>
                    </a:cubicBezTo>
                    <a:cubicBezTo>
                      <a:pt x="118" y="13"/>
                      <a:pt x="116" y="15"/>
                      <a:pt x="111" y="18"/>
                    </a:cubicBezTo>
                    <a:cubicBezTo>
                      <a:pt x="107" y="18"/>
                      <a:pt x="102" y="15"/>
                      <a:pt x="95" y="15"/>
                    </a:cubicBezTo>
                    <a:cubicBezTo>
                      <a:pt x="91" y="15"/>
                      <a:pt x="88" y="18"/>
                      <a:pt x="84" y="18"/>
                    </a:cubicBezTo>
                    <a:cubicBezTo>
                      <a:pt x="88" y="13"/>
                      <a:pt x="93" y="11"/>
                      <a:pt x="95" y="6"/>
                    </a:cubicBezTo>
                    <a:cubicBezTo>
                      <a:pt x="95" y="2"/>
                      <a:pt x="95" y="2"/>
                      <a:pt x="95" y="2"/>
                    </a:cubicBezTo>
                    <a:cubicBezTo>
                      <a:pt x="95" y="0"/>
                      <a:pt x="91" y="0"/>
                      <a:pt x="88" y="0"/>
                    </a:cubicBez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76" name="path"/>
              <p:cNvSpPr/>
              <p:nvPr/>
            </p:nvSpPr>
            <p:spPr>
              <a:xfrm>
                <a:off x="1760219" y="1459991"/>
                <a:ext cx="79248" cy="19811"/>
              </a:xfrm>
              <a:custGeom>
                <a:rect l="0" t="0" r="0" b="0"/>
                <a:pathLst>
                  <a:path w="124" h="31">
                    <a:moveTo>
                      <a:pt x="84" y="0"/>
                    </a:moveTo>
                    <a:lnTo>
                      <a:pt x="84" y="0"/>
                    </a:lnTo>
                    <a:lnTo>
                      <a:pt x="84" y="0"/>
                    </a:lnTo>
                    <a:lnTo>
                      <a:pt x="84" y="0"/>
                    </a:lnTo>
                    <a:lnTo>
                      <a:pt x="86" y="0"/>
                    </a:lnTo>
                    <a:lnTo>
                      <a:pt x="86" y="0"/>
                    </a:lnTo>
                    <a:lnTo>
                      <a:pt x="86" y="0"/>
                    </a:lnTo>
                    <a:lnTo>
                      <a:pt x="88" y="0"/>
                    </a:lnTo>
                    <a:lnTo>
                      <a:pt x="88" y="2"/>
                    </a:lnTo>
                    <a:lnTo>
                      <a:pt x="90" y="2"/>
                    </a:lnTo>
                    <a:lnTo>
                      <a:pt x="90" y="2"/>
                    </a:lnTo>
                    <a:lnTo>
                      <a:pt x="93" y="2"/>
                    </a:lnTo>
                    <a:lnTo>
                      <a:pt x="93" y="2"/>
                    </a:lnTo>
                    <a:lnTo>
                      <a:pt x="95" y="4"/>
                    </a:lnTo>
                    <a:lnTo>
                      <a:pt x="95" y="4"/>
                    </a:lnTo>
                    <a:lnTo>
                      <a:pt x="95" y="4"/>
                    </a:lnTo>
                    <a:lnTo>
                      <a:pt x="97" y="4"/>
                    </a:lnTo>
                    <a:lnTo>
                      <a:pt x="97" y="4"/>
                    </a:lnTo>
                    <a:lnTo>
                      <a:pt x="99" y="6"/>
                    </a:lnTo>
                    <a:lnTo>
                      <a:pt x="99" y="6"/>
                    </a:lnTo>
                    <a:lnTo>
                      <a:pt x="99" y="6"/>
                    </a:lnTo>
                    <a:lnTo>
                      <a:pt x="101" y="6"/>
                    </a:lnTo>
                    <a:lnTo>
                      <a:pt x="101" y="8"/>
                    </a:lnTo>
                    <a:lnTo>
                      <a:pt x="104" y="8"/>
                    </a:lnTo>
                    <a:lnTo>
                      <a:pt x="104" y="8"/>
                    </a:lnTo>
                    <a:lnTo>
                      <a:pt x="104" y="8"/>
                    </a:lnTo>
                    <a:lnTo>
                      <a:pt x="106" y="10"/>
                    </a:lnTo>
                    <a:lnTo>
                      <a:pt x="106" y="10"/>
                    </a:lnTo>
                    <a:lnTo>
                      <a:pt x="108" y="10"/>
                    </a:lnTo>
                    <a:lnTo>
                      <a:pt x="108" y="12"/>
                    </a:lnTo>
                    <a:lnTo>
                      <a:pt x="111" y="12"/>
                    </a:lnTo>
                    <a:lnTo>
                      <a:pt x="113" y="14"/>
                    </a:lnTo>
                    <a:lnTo>
                      <a:pt x="113" y="14"/>
                    </a:lnTo>
                    <a:lnTo>
                      <a:pt x="113" y="14"/>
                    </a:lnTo>
                    <a:lnTo>
                      <a:pt x="113" y="14"/>
                    </a:lnTo>
                    <a:lnTo>
                      <a:pt x="113" y="14"/>
                    </a:lnTo>
                    <a:lnTo>
                      <a:pt x="113" y="14"/>
                    </a:lnTo>
                    <a:lnTo>
                      <a:pt x="113" y="17"/>
                    </a:lnTo>
                    <a:lnTo>
                      <a:pt x="116" y="17"/>
                    </a:lnTo>
                    <a:lnTo>
                      <a:pt x="116" y="17"/>
                    </a:lnTo>
                    <a:lnTo>
                      <a:pt x="116" y="17"/>
                    </a:lnTo>
                    <a:lnTo>
                      <a:pt x="116" y="17"/>
                    </a:lnTo>
                    <a:lnTo>
                      <a:pt x="118" y="17"/>
                    </a:lnTo>
                    <a:lnTo>
                      <a:pt x="118" y="17"/>
                    </a:lnTo>
                    <a:lnTo>
                      <a:pt x="118" y="17"/>
                    </a:lnTo>
                    <a:lnTo>
                      <a:pt x="120" y="19"/>
                    </a:lnTo>
                    <a:lnTo>
                      <a:pt x="120" y="19"/>
                    </a:lnTo>
                    <a:lnTo>
                      <a:pt x="122" y="19"/>
                    </a:lnTo>
                    <a:lnTo>
                      <a:pt x="122" y="19"/>
                    </a:lnTo>
                    <a:lnTo>
                      <a:pt x="124" y="23"/>
                    </a:lnTo>
                    <a:lnTo>
                      <a:pt x="124" y="23"/>
                    </a:lnTo>
                    <a:lnTo>
                      <a:pt x="124" y="23"/>
                    </a:lnTo>
                    <a:lnTo>
                      <a:pt x="124" y="26"/>
                    </a:lnTo>
                    <a:lnTo>
                      <a:pt x="122" y="23"/>
                    </a:lnTo>
                    <a:lnTo>
                      <a:pt x="120" y="26"/>
                    </a:lnTo>
                    <a:lnTo>
                      <a:pt x="120" y="26"/>
                    </a:lnTo>
                    <a:lnTo>
                      <a:pt x="118" y="26"/>
                    </a:lnTo>
                    <a:lnTo>
                      <a:pt x="118" y="26"/>
                    </a:lnTo>
                    <a:lnTo>
                      <a:pt x="116" y="26"/>
                    </a:lnTo>
                    <a:lnTo>
                      <a:pt x="116" y="26"/>
                    </a:lnTo>
                    <a:lnTo>
                      <a:pt x="113" y="26"/>
                    </a:lnTo>
                    <a:lnTo>
                      <a:pt x="113" y="26"/>
                    </a:lnTo>
                    <a:lnTo>
                      <a:pt x="113" y="26"/>
                    </a:lnTo>
                    <a:lnTo>
                      <a:pt x="111" y="26"/>
                    </a:lnTo>
                    <a:lnTo>
                      <a:pt x="111" y="26"/>
                    </a:lnTo>
                    <a:lnTo>
                      <a:pt x="111" y="23"/>
                    </a:lnTo>
                    <a:lnTo>
                      <a:pt x="108" y="23"/>
                    </a:lnTo>
                    <a:lnTo>
                      <a:pt x="108" y="23"/>
                    </a:lnTo>
                    <a:lnTo>
                      <a:pt x="108" y="23"/>
                    </a:lnTo>
                    <a:lnTo>
                      <a:pt x="106" y="23"/>
                    </a:lnTo>
                    <a:lnTo>
                      <a:pt x="106" y="23"/>
                    </a:lnTo>
                    <a:lnTo>
                      <a:pt x="104" y="21"/>
                    </a:lnTo>
                    <a:lnTo>
                      <a:pt x="104" y="21"/>
                    </a:lnTo>
                    <a:lnTo>
                      <a:pt x="101" y="19"/>
                    </a:lnTo>
                    <a:lnTo>
                      <a:pt x="99" y="19"/>
                    </a:lnTo>
                    <a:lnTo>
                      <a:pt x="99" y="19"/>
                    </a:lnTo>
                    <a:lnTo>
                      <a:pt x="99" y="19"/>
                    </a:lnTo>
                    <a:lnTo>
                      <a:pt x="97" y="19"/>
                    </a:lnTo>
                    <a:lnTo>
                      <a:pt x="97" y="17"/>
                    </a:lnTo>
                    <a:lnTo>
                      <a:pt x="97" y="17"/>
                    </a:lnTo>
                    <a:lnTo>
                      <a:pt x="95" y="17"/>
                    </a:lnTo>
                    <a:lnTo>
                      <a:pt x="95" y="17"/>
                    </a:lnTo>
                    <a:lnTo>
                      <a:pt x="93" y="17"/>
                    </a:lnTo>
                    <a:lnTo>
                      <a:pt x="93" y="17"/>
                    </a:lnTo>
                    <a:lnTo>
                      <a:pt x="93" y="14"/>
                    </a:lnTo>
                    <a:lnTo>
                      <a:pt x="90" y="14"/>
                    </a:lnTo>
                    <a:lnTo>
                      <a:pt x="90" y="14"/>
                    </a:lnTo>
                    <a:lnTo>
                      <a:pt x="90" y="14"/>
                    </a:lnTo>
                    <a:lnTo>
                      <a:pt x="90" y="14"/>
                    </a:lnTo>
                    <a:lnTo>
                      <a:pt x="88" y="14"/>
                    </a:lnTo>
                    <a:lnTo>
                      <a:pt x="88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12"/>
                    </a:lnTo>
                    <a:lnTo>
                      <a:pt x="84" y="12"/>
                    </a:lnTo>
                    <a:lnTo>
                      <a:pt x="84" y="12"/>
                    </a:lnTo>
                    <a:lnTo>
                      <a:pt x="84" y="12"/>
                    </a:lnTo>
                    <a:lnTo>
                      <a:pt x="82" y="12"/>
                    </a:lnTo>
                    <a:lnTo>
                      <a:pt x="82" y="12"/>
                    </a:lnTo>
                    <a:lnTo>
                      <a:pt x="82" y="12"/>
                    </a:lnTo>
                    <a:lnTo>
                      <a:pt x="82" y="12"/>
                    </a:lnTo>
                    <a:lnTo>
                      <a:pt x="82" y="12"/>
                    </a:lnTo>
                    <a:lnTo>
                      <a:pt x="82" y="12"/>
                    </a:lnTo>
                    <a:lnTo>
                      <a:pt x="82" y="12"/>
                    </a:lnTo>
                    <a:lnTo>
                      <a:pt x="78" y="12"/>
                    </a:lnTo>
                    <a:lnTo>
                      <a:pt x="78" y="12"/>
                    </a:lnTo>
                    <a:lnTo>
                      <a:pt x="78" y="12"/>
                    </a:lnTo>
                    <a:lnTo>
                      <a:pt x="78" y="12"/>
                    </a:lnTo>
                    <a:lnTo>
                      <a:pt x="78" y="12"/>
                    </a:lnTo>
                    <a:lnTo>
                      <a:pt x="78" y="12"/>
                    </a:lnTo>
                    <a:lnTo>
                      <a:pt x="78" y="12"/>
                    </a:lnTo>
                    <a:lnTo>
                      <a:pt x="78" y="12"/>
                    </a:lnTo>
                    <a:lnTo>
                      <a:pt x="78" y="12"/>
                    </a:lnTo>
                    <a:lnTo>
                      <a:pt x="78" y="12"/>
                    </a:lnTo>
                    <a:lnTo>
                      <a:pt x="76" y="12"/>
                    </a:lnTo>
                    <a:lnTo>
                      <a:pt x="76" y="12"/>
                    </a:lnTo>
                    <a:lnTo>
                      <a:pt x="76" y="12"/>
                    </a:lnTo>
                    <a:lnTo>
                      <a:pt x="74" y="12"/>
                    </a:lnTo>
                    <a:lnTo>
                      <a:pt x="74" y="12"/>
                    </a:lnTo>
                    <a:lnTo>
                      <a:pt x="74" y="12"/>
                    </a:lnTo>
                    <a:lnTo>
                      <a:pt x="74" y="12"/>
                    </a:lnTo>
                    <a:lnTo>
                      <a:pt x="74" y="12"/>
                    </a:lnTo>
                    <a:lnTo>
                      <a:pt x="72" y="12"/>
                    </a:lnTo>
                    <a:lnTo>
                      <a:pt x="72" y="12"/>
                    </a:lnTo>
                    <a:lnTo>
                      <a:pt x="72" y="12"/>
                    </a:lnTo>
                    <a:lnTo>
                      <a:pt x="70" y="12"/>
                    </a:lnTo>
                    <a:lnTo>
                      <a:pt x="70" y="12"/>
                    </a:lnTo>
                    <a:lnTo>
                      <a:pt x="70" y="12"/>
                    </a:lnTo>
                    <a:lnTo>
                      <a:pt x="67" y="12"/>
                    </a:lnTo>
                    <a:lnTo>
                      <a:pt x="67" y="12"/>
                    </a:lnTo>
                    <a:lnTo>
                      <a:pt x="67" y="12"/>
                    </a:lnTo>
                    <a:lnTo>
                      <a:pt x="65" y="12"/>
                    </a:lnTo>
                    <a:lnTo>
                      <a:pt x="63" y="14"/>
                    </a:lnTo>
                    <a:lnTo>
                      <a:pt x="61" y="14"/>
                    </a:lnTo>
                    <a:lnTo>
                      <a:pt x="59" y="14"/>
                    </a:lnTo>
                    <a:lnTo>
                      <a:pt x="59" y="14"/>
                    </a:lnTo>
                    <a:lnTo>
                      <a:pt x="59" y="14"/>
                    </a:lnTo>
                    <a:lnTo>
                      <a:pt x="57" y="14"/>
                    </a:lnTo>
                    <a:lnTo>
                      <a:pt x="57" y="17"/>
                    </a:lnTo>
                    <a:lnTo>
                      <a:pt x="54" y="17"/>
                    </a:lnTo>
                    <a:lnTo>
                      <a:pt x="51" y="17"/>
                    </a:lnTo>
                    <a:lnTo>
                      <a:pt x="49" y="17"/>
                    </a:lnTo>
                    <a:lnTo>
                      <a:pt x="42" y="19"/>
                    </a:lnTo>
                    <a:lnTo>
                      <a:pt x="40" y="21"/>
                    </a:lnTo>
                    <a:lnTo>
                      <a:pt x="36" y="21"/>
                    </a:lnTo>
                    <a:lnTo>
                      <a:pt x="34" y="21"/>
                    </a:lnTo>
                    <a:lnTo>
                      <a:pt x="34" y="23"/>
                    </a:lnTo>
                    <a:lnTo>
                      <a:pt x="31" y="23"/>
                    </a:lnTo>
                    <a:lnTo>
                      <a:pt x="29" y="23"/>
                    </a:lnTo>
                    <a:lnTo>
                      <a:pt x="27" y="23"/>
                    </a:lnTo>
                    <a:lnTo>
                      <a:pt x="27" y="23"/>
                    </a:lnTo>
                    <a:lnTo>
                      <a:pt x="25" y="26"/>
                    </a:lnTo>
                    <a:lnTo>
                      <a:pt x="21" y="26"/>
                    </a:lnTo>
                    <a:lnTo>
                      <a:pt x="21" y="26"/>
                    </a:lnTo>
                    <a:lnTo>
                      <a:pt x="19" y="26"/>
                    </a:lnTo>
                    <a:lnTo>
                      <a:pt x="19" y="26"/>
                    </a:lnTo>
                    <a:lnTo>
                      <a:pt x="17" y="26"/>
                    </a:lnTo>
                    <a:lnTo>
                      <a:pt x="15" y="28"/>
                    </a:lnTo>
                    <a:lnTo>
                      <a:pt x="13" y="28"/>
                    </a:lnTo>
                    <a:lnTo>
                      <a:pt x="11" y="28"/>
                    </a:lnTo>
                    <a:lnTo>
                      <a:pt x="11" y="28"/>
                    </a:lnTo>
                    <a:lnTo>
                      <a:pt x="8" y="28"/>
                    </a:lnTo>
                    <a:lnTo>
                      <a:pt x="6" y="28"/>
                    </a:lnTo>
                    <a:lnTo>
                      <a:pt x="4" y="28"/>
                    </a:lnTo>
                    <a:lnTo>
                      <a:pt x="2" y="31"/>
                    </a:lnTo>
                    <a:lnTo>
                      <a:pt x="2" y="31"/>
                    </a:lnTo>
                    <a:lnTo>
                      <a:pt x="0" y="28"/>
                    </a:lnTo>
                    <a:lnTo>
                      <a:pt x="0" y="26"/>
                    </a:lnTo>
                    <a:lnTo>
                      <a:pt x="2" y="26"/>
                    </a:lnTo>
                    <a:lnTo>
                      <a:pt x="4" y="26"/>
                    </a:lnTo>
                    <a:lnTo>
                      <a:pt x="6" y="26"/>
                    </a:lnTo>
                    <a:lnTo>
                      <a:pt x="8" y="26"/>
                    </a:lnTo>
                    <a:lnTo>
                      <a:pt x="8" y="26"/>
                    </a:lnTo>
                    <a:lnTo>
                      <a:pt x="11" y="26"/>
                    </a:lnTo>
                    <a:lnTo>
                      <a:pt x="13" y="23"/>
                    </a:lnTo>
                    <a:lnTo>
                      <a:pt x="15" y="23"/>
                    </a:lnTo>
                    <a:lnTo>
                      <a:pt x="15" y="23"/>
                    </a:lnTo>
                    <a:lnTo>
                      <a:pt x="17" y="23"/>
                    </a:lnTo>
                    <a:lnTo>
                      <a:pt x="19" y="23"/>
                    </a:lnTo>
                    <a:lnTo>
                      <a:pt x="21" y="21"/>
                    </a:lnTo>
                    <a:lnTo>
                      <a:pt x="21" y="21"/>
                    </a:lnTo>
                    <a:lnTo>
                      <a:pt x="21" y="21"/>
                    </a:lnTo>
                    <a:lnTo>
                      <a:pt x="25" y="21"/>
                    </a:lnTo>
                    <a:lnTo>
                      <a:pt x="27" y="21"/>
                    </a:lnTo>
                    <a:lnTo>
                      <a:pt x="29" y="19"/>
                    </a:lnTo>
                    <a:lnTo>
                      <a:pt x="29" y="19"/>
                    </a:lnTo>
                    <a:lnTo>
                      <a:pt x="31" y="19"/>
                    </a:lnTo>
                    <a:lnTo>
                      <a:pt x="34" y="19"/>
                    </a:lnTo>
                    <a:lnTo>
                      <a:pt x="34" y="17"/>
                    </a:lnTo>
                    <a:lnTo>
                      <a:pt x="38" y="17"/>
                    </a:lnTo>
                    <a:lnTo>
                      <a:pt x="40" y="14"/>
                    </a:lnTo>
                    <a:lnTo>
                      <a:pt x="47" y="12"/>
                    </a:lnTo>
                    <a:lnTo>
                      <a:pt x="51" y="12"/>
                    </a:lnTo>
                    <a:lnTo>
                      <a:pt x="51" y="12"/>
                    </a:lnTo>
                    <a:lnTo>
                      <a:pt x="54" y="10"/>
                    </a:lnTo>
                    <a:lnTo>
                      <a:pt x="57" y="10"/>
                    </a:lnTo>
                    <a:lnTo>
                      <a:pt x="57" y="10"/>
                    </a:lnTo>
                    <a:lnTo>
                      <a:pt x="57" y="10"/>
                    </a:lnTo>
                    <a:lnTo>
                      <a:pt x="57" y="8"/>
                    </a:lnTo>
                    <a:lnTo>
                      <a:pt x="59" y="8"/>
                    </a:lnTo>
                    <a:lnTo>
                      <a:pt x="61" y="8"/>
                    </a:lnTo>
                    <a:lnTo>
                      <a:pt x="63" y="6"/>
                    </a:lnTo>
                    <a:lnTo>
                      <a:pt x="65" y="6"/>
                    </a:lnTo>
                    <a:lnTo>
                      <a:pt x="65" y="6"/>
                    </a:lnTo>
                    <a:lnTo>
                      <a:pt x="65" y="6"/>
                    </a:lnTo>
                    <a:lnTo>
                      <a:pt x="65" y="4"/>
                    </a:lnTo>
                    <a:lnTo>
                      <a:pt x="67" y="4"/>
                    </a:lnTo>
                    <a:lnTo>
                      <a:pt x="67" y="4"/>
                    </a:lnTo>
                    <a:lnTo>
                      <a:pt x="67" y="4"/>
                    </a:lnTo>
                    <a:lnTo>
                      <a:pt x="70" y="4"/>
                    </a:lnTo>
                    <a:lnTo>
                      <a:pt x="70" y="2"/>
                    </a:lnTo>
                    <a:lnTo>
                      <a:pt x="70" y="2"/>
                    </a:lnTo>
                    <a:lnTo>
                      <a:pt x="72" y="2"/>
                    </a:lnTo>
                    <a:lnTo>
                      <a:pt x="72" y="2"/>
                    </a:lnTo>
                    <a:lnTo>
                      <a:pt x="72" y="2"/>
                    </a:lnTo>
                    <a:lnTo>
                      <a:pt x="74" y="2"/>
                    </a:lnTo>
                    <a:lnTo>
                      <a:pt x="74" y="2"/>
                    </a:lnTo>
                    <a:lnTo>
                      <a:pt x="74" y="0"/>
                    </a:lnTo>
                    <a:lnTo>
                      <a:pt x="76" y="0"/>
                    </a:lnTo>
                    <a:lnTo>
                      <a:pt x="76" y="0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82" y="0"/>
                    </a:lnTo>
                    <a:lnTo>
                      <a:pt x="82" y="0"/>
                    </a:lnTo>
                    <a:lnTo>
                      <a:pt x="82" y="0"/>
                    </a:lnTo>
                    <a:lnTo>
                      <a:pt x="82" y="0"/>
                    </a:lnTo>
                    <a:lnTo>
                      <a:pt x="84" y="0"/>
                    </a:lnTo>
                    <a:close/>
                  </a:path>
                </a:pathLst>
              </a:custGeom>
              <a:solidFill>
                <a:srgbClr val="ECE8E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78" name="path"/>
              <p:cNvSpPr/>
              <p:nvPr/>
            </p:nvSpPr>
            <p:spPr>
              <a:xfrm>
                <a:off x="1647444" y="1444751"/>
                <a:ext cx="76200" cy="30480"/>
              </a:xfrm>
              <a:custGeom>
                <a:rect l="0" t="0" r="0" b="0"/>
                <a:pathLst>
                  <a:path w="120" h="48">
                    <a:moveTo>
                      <a:pt x="76" y="0"/>
                    </a:moveTo>
                    <a:cubicBezTo>
                      <a:pt x="76" y="0"/>
                      <a:pt x="67" y="19"/>
                      <a:pt x="15" y="26"/>
                    </a:cubicBezTo>
                    <a:cubicBezTo>
                      <a:pt x="11" y="26"/>
                      <a:pt x="6" y="26"/>
                      <a:pt x="4" y="26"/>
                    </a:cubicBezTo>
                    <a:cubicBezTo>
                      <a:pt x="2" y="30"/>
                      <a:pt x="0" y="35"/>
                      <a:pt x="0" y="39"/>
                    </a:cubicBezTo>
                    <a:cubicBezTo>
                      <a:pt x="2" y="43"/>
                      <a:pt x="11" y="43"/>
                      <a:pt x="15" y="45"/>
                    </a:cubicBezTo>
                    <a:cubicBezTo>
                      <a:pt x="33" y="48"/>
                      <a:pt x="52" y="48"/>
                      <a:pt x="70" y="43"/>
                    </a:cubicBezTo>
                    <a:cubicBezTo>
                      <a:pt x="83" y="39"/>
                      <a:pt x="101" y="45"/>
                      <a:pt x="115" y="43"/>
                    </a:cubicBezTo>
                    <a:cubicBezTo>
                      <a:pt x="117" y="39"/>
                      <a:pt x="120" y="35"/>
                      <a:pt x="120" y="30"/>
                    </a:cubicBezTo>
                    <a:cubicBezTo>
                      <a:pt x="120" y="24"/>
                      <a:pt x="117" y="19"/>
                      <a:pt x="117" y="13"/>
                    </a:cubicBezTo>
                    <a:cubicBezTo>
                      <a:pt x="117" y="8"/>
                      <a:pt x="111" y="8"/>
                      <a:pt x="106" y="11"/>
                    </a:cubicBezTo>
                    <a:cubicBezTo>
                      <a:pt x="104" y="13"/>
                      <a:pt x="101" y="15"/>
                      <a:pt x="97" y="15"/>
                    </a:cubicBezTo>
                    <a:cubicBezTo>
                      <a:pt x="92" y="17"/>
                      <a:pt x="88" y="15"/>
                      <a:pt x="83" y="15"/>
                    </a:cubicBezTo>
                    <a:cubicBezTo>
                      <a:pt x="79" y="15"/>
                      <a:pt x="76" y="15"/>
                      <a:pt x="74" y="17"/>
                    </a:cubicBezTo>
                    <a:cubicBezTo>
                      <a:pt x="76" y="13"/>
                      <a:pt x="81" y="11"/>
                      <a:pt x="83" y="6"/>
                    </a:cubicBezTo>
                    <a:cubicBezTo>
                      <a:pt x="83" y="2"/>
                      <a:pt x="83" y="2"/>
                      <a:pt x="83" y="2"/>
                    </a:cubicBezTo>
                    <a:cubicBezTo>
                      <a:pt x="81" y="0"/>
                      <a:pt x="79" y="0"/>
                      <a:pt x="76" y="0"/>
                    </a:cubicBez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80" name="path"/>
              <p:cNvSpPr/>
              <p:nvPr/>
            </p:nvSpPr>
            <p:spPr>
              <a:xfrm>
                <a:off x="1653539" y="1456943"/>
                <a:ext cx="70104" cy="19811"/>
              </a:xfrm>
              <a:custGeom>
                <a:rect l="0" t="0" r="0" b="0"/>
                <a:pathLst>
                  <a:path w="110" h="31">
                    <a:moveTo>
                      <a:pt x="71" y="0"/>
                    </a:moveTo>
                    <a:lnTo>
                      <a:pt x="73" y="0"/>
                    </a:lnTo>
                    <a:lnTo>
                      <a:pt x="73" y="0"/>
                    </a:lnTo>
                    <a:lnTo>
                      <a:pt x="73" y="0"/>
                    </a:lnTo>
                    <a:lnTo>
                      <a:pt x="73" y="0"/>
                    </a:lnTo>
                    <a:lnTo>
                      <a:pt x="76" y="0"/>
                    </a:lnTo>
                    <a:lnTo>
                      <a:pt x="76" y="0"/>
                    </a:lnTo>
                    <a:lnTo>
                      <a:pt x="76" y="0"/>
                    </a:lnTo>
                    <a:lnTo>
                      <a:pt x="78" y="0"/>
                    </a:lnTo>
                    <a:lnTo>
                      <a:pt x="78" y="3"/>
                    </a:lnTo>
                    <a:lnTo>
                      <a:pt x="81" y="3"/>
                    </a:lnTo>
                    <a:lnTo>
                      <a:pt x="81" y="3"/>
                    </a:lnTo>
                    <a:lnTo>
                      <a:pt x="83" y="3"/>
                    </a:lnTo>
                    <a:lnTo>
                      <a:pt x="83" y="3"/>
                    </a:lnTo>
                    <a:lnTo>
                      <a:pt x="83" y="3"/>
                    </a:lnTo>
                    <a:lnTo>
                      <a:pt x="85" y="5"/>
                    </a:lnTo>
                    <a:lnTo>
                      <a:pt x="85" y="5"/>
                    </a:lnTo>
                    <a:lnTo>
                      <a:pt x="85" y="5"/>
                    </a:lnTo>
                    <a:lnTo>
                      <a:pt x="87" y="5"/>
                    </a:lnTo>
                    <a:lnTo>
                      <a:pt x="87" y="7"/>
                    </a:lnTo>
                    <a:lnTo>
                      <a:pt x="87" y="7"/>
                    </a:lnTo>
                    <a:lnTo>
                      <a:pt x="89" y="7"/>
                    </a:lnTo>
                    <a:lnTo>
                      <a:pt x="89" y="7"/>
                    </a:lnTo>
                    <a:lnTo>
                      <a:pt x="92" y="9"/>
                    </a:lnTo>
                    <a:lnTo>
                      <a:pt x="92" y="9"/>
                    </a:lnTo>
                    <a:lnTo>
                      <a:pt x="92" y="9"/>
                    </a:lnTo>
                    <a:lnTo>
                      <a:pt x="94" y="11"/>
                    </a:lnTo>
                    <a:lnTo>
                      <a:pt x="94" y="11"/>
                    </a:lnTo>
                    <a:lnTo>
                      <a:pt x="94" y="11"/>
                    </a:lnTo>
                    <a:lnTo>
                      <a:pt x="96" y="13"/>
                    </a:lnTo>
                    <a:lnTo>
                      <a:pt x="96" y="13"/>
                    </a:lnTo>
                    <a:lnTo>
                      <a:pt x="98" y="15"/>
                    </a:lnTo>
                    <a:lnTo>
                      <a:pt x="98" y="15"/>
                    </a:lnTo>
                    <a:lnTo>
                      <a:pt x="98" y="15"/>
                    </a:lnTo>
                    <a:lnTo>
                      <a:pt x="98" y="15"/>
                    </a:lnTo>
                    <a:lnTo>
                      <a:pt x="98" y="15"/>
                    </a:lnTo>
                    <a:lnTo>
                      <a:pt x="100" y="15"/>
                    </a:lnTo>
                    <a:lnTo>
                      <a:pt x="100" y="15"/>
                    </a:lnTo>
                    <a:lnTo>
                      <a:pt x="100" y="15"/>
                    </a:lnTo>
                    <a:lnTo>
                      <a:pt x="100" y="15"/>
                    </a:lnTo>
                    <a:lnTo>
                      <a:pt x="100" y="17"/>
                    </a:lnTo>
                    <a:lnTo>
                      <a:pt x="100" y="17"/>
                    </a:lnTo>
                    <a:lnTo>
                      <a:pt x="100" y="17"/>
                    </a:lnTo>
                    <a:lnTo>
                      <a:pt x="102" y="17"/>
                    </a:lnTo>
                    <a:lnTo>
                      <a:pt x="102" y="17"/>
                    </a:lnTo>
                    <a:lnTo>
                      <a:pt x="102" y="17"/>
                    </a:lnTo>
                    <a:lnTo>
                      <a:pt x="106" y="17"/>
                    </a:lnTo>
                    <a:lnTo>
                      <a:pt x="106" y="17"/>
                    </a:lnTo>
                    <a:lnTo>
                      <a:pt x="108" y="19"/>
                    </a:lnTo>
                    <a:lnTo>
                      <a:pt x="108" y="19"/>
                    </a:lnTo>
                    <a:lnTo>
                      <a:pt x="108" y="21"/>
                    </a:lnTo>
                    <a:lnTo>
                      <a:pt x="110" y="21"/>
                    </a:lnTo>
                    <a:lnTo>
                      <a:pt x="110" y="24"/>
                    </a:lnTo>
                    <a:lnTo>
                      <a:pt x="108" y="24"/>
                    </a:lnTo>
                    <a:lnTo>
                      <a:pt x="108" y="24"/>
                    </a:lnTo>
                    <a:lnTo>
                      <a:pt x="106" y="26"/>
                    </a:lnTo>
                    <a:lnTo>
                      <a:pt x="106" y="26"/>
                    </a:lnTo>
                    <a:lnTo>
                      <a:pt x="102" y="26"/>
                    </a:lnTo>
                    <a:lnTo>
                      <a:pt x="100" y="26"/>
                    </a:lnTo>
                    <a:lnTo>
                      <a:pt x="100" y="26"/>
                    </a:lnTo>
                    <a:lnTo>
                      <a:pt x="100" y="26"/>
                    </a:lnTo>
                    <a:lnTo>
                      <a:pt x="98" y="26"/>
                    </a:lnTo>
                    <a:lnTo>
                      <a:pt x="98" y="26"/>
                    </a:lnTo>
                    <a:lnTo>
                      <a:pt x="98" y="24"/>
                    </a:lnTo>
                    <a:lnTo>
                      <a:pt x="96" y="24"/>
                    </a:lnTo>
                    <a:lnTo>
                      <a:pt x="96" y="24"/>
                    </a:lnTo>
                    <a:lnTo>
                      <a:pt x="96" y="24"/>
                    </a:lnTo>
                    <a:lnTo>
                      <a:pt x="94" y="24"/>
                    </a:lnTo>
                    <a:lnTo>
                      <a:pt x="94" y="24"/>
                    </a:lnTo>
                    <a:lnTo>
                      <a:pt x="94" y="24"/>
                    </a:lnTo>
                    <a:lnTo>
                      <a:pt x="94" y="21"/>
                    </a:lnTo>
                    <a:lnTo>
                      <a:pt x="92" y="21"/>
                    </a:lnTo>
                    <a:lnTo>
                      <a:pt x="92" y="21"/>
                    </a:lnTo>
                    <a:lnTo>
                      <a:pt x="89" y="19"/>
                    </a:lnTo>
                    <a:lnTo>
                      <a:pt x="87" y="19"/>
                    </a:lnTo>
                    <a:lnTo>
                      <a:pt x="87" y="19"/>
                    </a:lnTo>
                    <a:lnTo>
                      <a:pt x="87" y="19"/>
                    </a:lnTo>
                    <a:lnTo>
                      <a:pt x="85" y="17"/>
                    </a:lnTo>
                    <a:lnTo>
                      <a:pt x="85" y="17"/>
                    </a:lnTo>
                    <a:lnTo>
                      <a:pt x="85" y="17"/>
                    </a:lnTo>
                    <a:lnTo>
                      <a:pt x="83" y="17"/>
                    </a:lnTo>
                    <a:lnTo>
                      <a:pt x="83" y="17"/>
                    </a:lnTo>
                    <a:lnTo>
                      <a:pt x="83" y="17"/>
                    </a:lnTo>
                    <a:lnTo>
                      <a:pt x="81" y="15"/>
                    </a:lnTo>
                    <a:lnTo>
                      <a:pt x="81" y="15"/>
                    </a:lnTo>
                    <a:lnTo>
                      <a:pt x="81" y="15"/>
                    </a:lnTo>
                    <a:lnTo>
                      <a:pt x="78" y="15"/>
                    </a:lnTo>
                    <a:lnTo>
                      <a:pt x="78" y="15"/>
                    </a:lnTo>
                    <a:lnTo>
                      <a:pt x="78" y="15"/>
                    </a:lnTo>
                    <a:lnTo>
                      <a:pt x="78" y="15"/>
                    </a:lnTo>
                    <a:lnTo>
                      <a:pt x="76" y="15"/>
                    </a:lnTo>
                    <a:lnTo>
                      <a:pt x="76" y="13"/>
                    </a:lnTo>
                    <a:lnTo>
                      <a:pt x="76" y="13"/>
                    </a:lnTo>
                    <a:lnTo>
                      <a:pt x="73" y="13"/>
                    </a:lnTo>
                    <a:lnTo>
                      <a:pt x="73" y="13"/>
                    </a:lnTo>
                    <a:lnTo>
                      <a:pt x="73" y="13"/>
                    </a:lnTo>
                    <a:lnTo>
                      <a:pt x="71" y="13"/>
                    </a:lnTo>
                    <a:lnTo>
                      <a:pt x="71" y="13"/>
                    </a:lnTo>
                    <a:lnTo>
                      <a:pt x="71" y="13"/>
                    </a:lnTo>
                    <a:lnTo>
                      <a:pt x="71" y="13"/>
                    </a:lnTo>
                    <a:lnTo>
                      <a:pt x="71" y="13"/>
                    </a:lnTo>
                    <a:lnTo>
                      <a:pt x="71" y="13"/>
                    </a:lnTo>
                    <a:lnTo>
                      <a:pt x="71" y="13"/>
                    </a:lnTo>
                    <a:lnTo>
                      <a:pt x="71" y="13"/>
                    </a:lnTo>
                    <a:lnTo>
                      <a:pt x="69" y="13"/>
                    </a:lnTo>
                    <a:lnTo>
                      <a:pt x="69" y="13"/>
                    </a:lnTo>
                    <a:lnTo>
                      <a:pt x="69" y="13"/>
                    </a:lnTo>
                    <a:lnTo>
                      <a:pt x="69" y="13"/>
                    </a:lnTo>
                    <a:lnTo>
                      <a:pt x="69" y="13"/>
                    </a:lnTo>
                    <a:lnTo>
                      <a:pt x="69" y="13"/>
                    </a:lnTo>
                    <a:lnTo>
                      <a:pt x="69" y="13"/>
                    </a:lnTo>
                    <a:lnTo>
                      <a:pt x="69" y="13"/>
                    </a:lnTo>
                    <a:lnTo>
                      <a:pt x="69" y="13"/>
                    </a:lnTo>
                    <a:lnTo>
                      <a:pt x="69" y="13"/>
                    </a:lnTo>
                    <a:lnTo>
                      <a:pt x="69" y="13"/>
                    </a:lnTo>
                    <a:lnTo>
                      <a:pt x="69" y="13"/>
                    </a:lnTo>
                    <a:lnTo>
                      <a:pt x="67" y="13"/>
                    </a:lnTo>
                    <a:lnTo>
                      <a:pt x="69" y="13"/>
                    </a:lnTo>
                    <a:lnTo>
                      <a:pt x="67" y="11"/>
                    </a:lnTo>
                    <a:lnTo>
                      <a:pt x="67" y="11"/>
                    </a:lnTo>
                    <a:lnTo>
                      <a:pt x="67" y="11"/>
                    </a:lnTo>
                    <a:lnTo>
                      <a:pt x="67" y="11"/>
                    </a:lnTo>
                    <a:lnTo>
                      <a:pt x="67" y="11"/>
                    </a:lnTo>
                    <a:lnTo>
                      <a:pt x="67" y="11"/>
                    </a:lnTo>
                    <a:lnTo>
                      <a:pt x="65" y="11"/>
                    </a:lnTo>
                    <a:lnTo>
                      <a:pt x="65" y="11"/>
                    </a:lnTo>
                    <a:lnTo>
                      <a:pt x="65" y="11"/>
                    </a:lnTo>
                    <a:lnTo>
                      <a:pt x="65" y="11"/>
                    </a:lnTo>
                    <a:lnTo>
                      <a:pt x="62" y="11"/>
                    </a:lnTo>
                    <a:lnTo>
                      <a:pt x="62" y="11"/>
                    </a:lnTo>
                    <a:lnTo>
                      <a:pt x="62" y="11"/>
                    </a:lnTo>
                    <a:lnTo>
                      <a:pt x="60" y="13"/>
                    </a:lnTo>
                    <a:lnTo>
                      <a:pt x="60" y="13"/>
                    </a:lnTo>
                    <a:lnTo>
                      <a:pt x="60" y="13"/>
                    </a:lnTo>
                    <a:lnTo>
                      <a:pt x="60" y="13"/>
                    </a:lnTo>
                    <a:lnTo>
                      <a:pt x="58" y="13"/>
                    </a:lnTo>
                    <a:lnTo>
                      <a:pt x="58" y="13"/>
                    </a:lnTo>
                    <a:lnTo>
                      <a:pt x="56" y="13"/>
                    </a:lnTo>
                    <a:lnTo>
                      <a:pt x="54" y="15"/>
                    </a:lnTo>
                    <a:lnTo>
                      <a:pt x="52" y="15"/>
                    </a:lnTo>
                    <a:lnTo>
                      <a:pt x="52" y="15"/>
                    </a:lnTo>
                    <a:lnTo>
                      <a:pt x="52" y="15"/>
                    </a:lnTo>
                    <a:lnTo>
                      <a:pt x="49" y="15"/>
                    </a:lnTo>
                    <a:lnTo>
                      <a:pt x="49" y="15"/>
                    </a:lnTo>
                    <a:lnTo>
                      <a:pt x="47" y="17"/>
                    </a:lnTo>
                    <a:lnTo>
                      <a:pt x="47" y="17"/>
                    </a:lnTo>
                    <a:lnTo>
                      <a:pt x="42" y="17"/>
                    </a:lnTo>
                    <a:lnTo>
                      <a:pt x="37" y="19"/>
                    </a:lnTo>
                    <a:lnTo>
                      <a:pt x="33" y="21"/>
                    </a:lnTo>
                    <a:lnTo>
                      <a:pt x="31" y="21"/>
                    </a:lnTo>
                    <a:lnTo>
                      <a:pt x="29" y="21"/>
                    </a:lnTo>
                    <a:lnTo>
                      <a:pt x="27" y="24"/>
                    </a:lnTo>
                    <a:lnTo>
                      <a:pt x="27" y="24"/>
                    </a:lnTo>
                    <a:lnTo>
                      <a:pt x="24" y="24"/>
                    </a:lnTo>
                    <a:lnTo>
                      <a:pt x="22" y="24"/>
                    </a:lnTo>
                    <a:lnTo>
                      <a:pt x="22" y="26"/>
                    </a:lnTo>
                    <a:lnTo>
                      <a:pt x="20" y="26"/>
                    </a:lnTo>
                    <a:lnTo>
                      <a:pt x="20" y="26"/>
                    </a:lnTo>
                    <a:lnTo>
                      <a:pt x="17" y="26"/>
                    </a:lnTo>
                    <a:lnTo>
                      <a:pt x="15" y="26"/>
                    </a:lnTo>
                    <a:lnTo>
                      <a:pt x="15" y="26"/>
                    </a:lnTo>
                    <a:lnTo>
                      <a:pt x="13" y="26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8"/>
                    </a:lnTo>
                    <a:lnTo>
                      <a:pt x="6" y="28"/>
                    </a:lnTo>
                    <a:lnTo>
                      <a:pt x="6" y="28"/>
                    </a:lnTo>
                    <a:lnTo>
                      <a:pt x="4" y="28"/>
                    </a:lnTo>
                    <a:lnTo>
                      <a:pt x="2" y="28"/>
                    </a:lnTo>
                    <a:lnTo>
                      <a:pt x="0" y="31"/>
                    </a:lnTo>
                    <a:lnTo>
                      <a:pt x="0" y="28"/>
                    </a:lnTo>
                    <a:lnTo>
                      <a:pt x="0" y="26"/>
                    </a:lnTo>
                    <a:lnTo>
                      <a:pt x="2" y="26"/>
                    </a:lnTo>
                    <a:lnTo>
                      <a:pt x="4" y="26"/>
                    </a:lnTo>
                    <a:lnTo>
                      <a:pt x="4" y="26"/>
                    </a:lnTo>
                    <a:lnTo>
                      <a:pt x="6" y="26"/>
                    </a:lnTo>
                    <a:lnTo>
                      <a:pt x="8" y="26"/>
                    </a:lnTo>
                    <a:lnTo>
                      <a:pt x="8" y="24"/>
                    </a:lnTo>
                    <a:lnTo>
                      <a:pt x="10" y="24"/>
                    </a:lnTo>
                    <a:lnTo>
                      <a:pt x="13" y="24"/>
                    </a:lnTo>
                    <a:lnTo>
                      <a:pt x="13" y="24"/>
                    </a:lnTo>
                    <a:lnTo>
                      <a:pt x="15" y="24"/>
                    </a:lnTo>
                    <a:lnTo>
                      <a:pt x="17" y="21"/>
                    </a:lnTo>
                    <a:lnTo>
                      <a:pt x="17" y="21"/>
                    </a:lnTo>
                    <a:lnTo>
                      <a:pt x="20" y="21"/>
                    </a:lnTo>
                    <a:lnTo>
                      <a:pt x="20" y="21"/>
                    </a:lnTo>
                    <a:lnTo>
                      <a:pt x="22" y="21"/>
                    </a:lnTo>
                    <a:lnTo>
                      <a:pt x="22" y="19"/>
                    </a:lnTo>
                    <a:lnTo>
                      <a:pt x="24" y="19"/>
                    </a:lnTo>
                    <a:lnTo>
                      <a:pt x="27" y="19"/>
                    </a:lnTo>
                    <a:lnTo>
                      <a:pt x="27" y="19"/>
                    </a:lnTo>
                    <a:lnTo>
                      <a:pt x="29" y="17"/>
                    </a:lnTo>
                    <a:lnTo>
                      <a:pt x="33" y="17"/>
                    </a:lnTo>
                    <a:lnTo>
                      <a:pt x="35" y="15"/>
                    </a:lnTo>
                    <a:lnTo>
                      <a:pt x="42" y="13"/>
                    </a:lnTo>
                    <a:lnTo>
                      <a:pt x="44" y="13"/>
                    </a:lnTo>
                    <a:lnTo>
                      <a:pt x="44" y="11"/>
                    </a:lnTo>
                    <a:lnTo>
                      <a:pt x="47" y="11"/>
                    </a:lnTo>
                    <a:lnTo>
                      <a:pt x="49" y="11"/>
                    </a:lnTo>
                    <a:lnTo>
                      <a:pt x="49" y="11"/>
                    </a:lnTo>
                    <a:lnTo>
                      <a:pt x="49" y="9"/>
                    </a:lnTo>
                    <a:lnTo>
                      <a:pt x="49" y="9"/>
                    </a:lnTo>
                    <a:lnTo>
                      <a:pt x="52" y="9"/>
                    </a:lnTo>
                    <a:lnTo>
                      <a:pt x="52" y="9"/>
                    </a:lnTo>
                    <a:lnTo>
                      <a:pt x="54" y="7"/>
                    </a:lnTo>
                    <a:lnTo>
                      <a:pt x="56" y="7"/>
                    </a:lnTo>
                    <a:lnTo>
                      <a:pt x="56" y="5"/>
                    </a:lnTo>
                    <a:lnTo>
                      <a:pt x="56" y="5"/>
                    </a:lnTo>
                    <a:lnTo>
                      <a:pt x="58" y="5"/>
                    </a:lnTo>
                    <a:lnTo>
                      <a:pt x="58" y="5"/>
                    </a:lnTo>
                    <a:lnTo>
                      <a:pt x="58" y="5"/>
                    </a:lnTo>
                    <a:lnTo>
                      <a:pt x="60" y="5"/>
                    </a:lnTo>
                    <a:lnTo>
                      <a:pt x="60" y="3"/>
                    </a:lnTo>
                    <a:lnTo>
                      <a:pt x="60" y="3"/>
                    </a:lnTo>
                    <a:lnTo>
                      <a:pt x="60" y="3"/>
                    </a:lnTo>
                    <a:lnTo>
                      <a:pt x="62" y="3"/>
                    </a:lnTo>
                    <a:lnTo>
                      <a:pt x="62" y="3"/>
                    </a:lnTo>
                    <a:lnTo>
                      <a:pt x="62" y="3"/>
                    </a:lnTo>
                    <a:lnTo>
                      <a:pt x="65" y="3"/>
                    </a:lnTo>
                    <a:lnTo>
                      <a:pt x="65" y="0"/>
                    </a:lnTo>
                    <a:lnTo>
                      <a:pt x="65" y="0"/>
                    </a:lnTo>
                    <a:lnTo>
                      <a:pt x="67" y="0"/>
                    </a:lnTo>
                    <a:lnTo>
                      <a:pt x="67" y="0"/>
                    </a:lnTo>
                    <a:lnTo>
                      <a:pt x="69" y="0"/>
                    </a:lnTo>
                    <a:lnTo>
                      <a:pt x="69" y="0"/>
                    </a:lnTo>
                    <a:lnTo>
                      <a:pt x="69" y="0"/>
                    </a:lnTo>
                    <a:lnTo>
                      <a:pt x="69" y="0"/>
                    </a:lnTo>
                    <a:lnTo>
                      <a:pt x="69" y="0"/>
                    </a:lnTo>
                    <a:lnTo>
                      <a:pt x="69" y="0"/>
                    </a:lnTo>
                    <a:lnTo>
                      <a:pt x="71" y="0"/>
                    </a:lnTo>
                    <a:lnTo>
                      <a:pt x="71" y="0"/>
                    </a:lnTo>
                    <a:lnTo>
                      <a:pt x="71" y="0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ECE8E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82" name="path"/>
              <p:cNvSpPr/>
              <p:nvPr/>
            </p:nvSpPr>
            <p:spPr>
              <a:xfrm>
                <a:off x="1691639" y="920195"/>
                <a:ext cx="118872" cy="526080"/>
              </a:xfrm>
              <a:custGeom>
                <a:rect l="0" t="0" r="0" b="0"/>
                <a:pathLst>
                  <a:path w="187" h="826">
                    <a:moveTo>
                      <a:pt x="22" y="465"/>
                    </a:moveTo>
                    <a:cubicBezTo>
                      <a:pt x="22" y="465"/>
                      <a:pt x="22" y="465"/>
                      <a:pt x="22" y="465"/>
                    </a:cubicBezTo>
                    <a:cubicBezTo>
                      <a:pt x="22" y="465"/>
                      <a:pt x="9" y="301"/>
                      <a:pt x="4" y="249"/>
                    </a:cubicBezTo>
                    <a:cubicBezTo>
                      <a:pt x="0" y="201"/>
                      <a:pt x="20" y="-21"/>
                      <a:pt x="82" y="26"/>
                    </a:cubicBezTo>
                    <a:cubicBezTo>
                      <a:pt x="153" y="83"/>
                      <a:pt x="187" y="149"/>
                      <a:pt x="162" y="256"/>
                    </a:cubicBezTo>
                    <a:cubicBezTo>
                      <a:pt x="153" y="294"/>
                      <a:pt x="125" y="442"/>
                      <a:pt x="114" y="501"/>
                    </a:cubicBezTo>
                    <a:cubicBezTo>
                      <a:pt x="134" y="542"/>
                      <a:pt x="132" y="592"/>
                      <a:pt x="111" y="626"/>
                    </a:cubicBezTo>
                    <a:cubicBezTo>
                      <a:pt x="111" y="626"/>
                      <a:pt x="50" y="812"/>
                      <a:pt x="43" y="819"/>
                    </a:cubicBezTo>
                    <a:cubicBezTo>
                      <a:pt x="36" y="828"/>
                      <a:pt x="13" y="819"/>
                      <a:pt x="13" y="819"/>
                    </a:cubicBezTo>
                    <a:cubicBezTo>
                      <a:pt x="4" y="817"/>
                      <a:pt x="22" y="467"/>
                      <a:pt x="22" y="465"/>
                    </a:cubicBezTo>
                  </a:path>
                </a:pathLst>
              </a:custGeom>
              <a:solidFill>
                <a:srgbClr val="2B61A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84" name="path"/>
              <p:cNvSpPr/>
              <p:nvPr/>
            </p:nvSpPr>
            <p:spPr>
              <a:xfrm>
                <a:off x="1734042" y="919997"/>
                <a:ext cx="146573" cy="539994"/>
              </a:xfrm>
              <a:custGeom>
                <a:rect l="0" t="0" r="0" b="0"/>
                <a:pathLst>
                  <a:path w="230" h="850">
                    <a:moveTo>
                      <a:pt x="93" y="466"/>
                    </a:moveTo>
                    <a:cubicBezTo>
                      <a:pt x="93" y="466"/>
                      <a:pt x="93" y="466"/>
                      <a:pt x="93" y="466"/>
                    </a:cubicBezTo>
                    <a:cubicBezTo>
                      <a:pt x="93" y="466"/>
                      <a:pt x="48" y="309"/>
                      <a:pt x="34" y="256"/>
                    </a:cubicBezTo>
                    <a:cubicBezTo>
                      <a:pt x="20" y="211"/>
                      <a:pt x="-1" y="-11"/>
                      <a:pt x="68" y="22"/>
                    </a:cubicBezTo>
                    <a:cubicBezTo>
                      <a:pt x="148" y="63"/>
                      <a:pt x="194" y="120"/>
                      <a:pt x="189" y="231"/>
                    </a:cubicBezTo>
                    <a:cubicBezTo>
                      <a:pt x="189" y="268"/>
                      <a:pt x="189" y="393"/>
                      <a:pt x="189" y="461"/>
                    </a:cubicBezTo>
                    <a:cubicBezTo>
                      <a:pt x="221" y="502"/>
                      <a:pt x="230" y="563"/>
                      <a:pt x="217" y="602"/>
                    </a:cubicBezTo>
                    <a:cubicBezTo>
                      <a:pt x="217" y="602"/>
                      <a:pt x="164" y="818"/>
                      <a:pt x="162" y="825"/>
                    </a:cubicBezTo>
                    <a:cubicBezTo>
                      <a:pt x="151" y="850"/>
                      <a:pt x="125" y="829"/>
                      <a:pt x="121" y="818"/>
                    </a:cubicBezTo>
                    <a:lnTo>
                      <a:pt x="93" y="466"/>
                    </a:lnTo>
                    <a:close/>
                  </a:path>
                </a:pathLst>
              </a:custGeom>
              <a:solidFill>
                <a:srgbClr val="3E73B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86" name="path"/>
              <p:cNvSpPr/>
              <p:nvPr/>
            </p:nvSpPr>
            <p:spPr>
              <a:xfrm>
                <a:off x="1818132" y="992123"/>
                <a:ext cx="38100" cy="438911"/>
              </a:xfrm>
              <a:custGeom>
                <a:rect l="0" t="0" r="0" b="0"/>
                <a:pathLst>
                  <a:path w="60" h="691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4"/>
                    </a:lnTo>
                    <a:lnTo>
                      <a:pt x="4" y="4"/>
                    </a:lnTo>
                    <a:lnTo>
                      <a:pt x="4" y="6"/>
                    </a:lnTo>
                    <a:lnTo>
                      <a:pt x="4" y="6"/>
                    </a:lnTo>
                    <a:lnTo>
                      <a:pt x="4" y="6"/>
                    </a:lnTo>
                    <a:lnTo>
                      <a:pt x="4" y="6"/>
                    </a:lnTo>
                    <a:lnTo>
                      <a:pt x="4" y="9"/>
                    </a:lnTo>
                    <a:lnTo>
                      <a:pt x="6" y="9"/>
                    </a:lnTo>
                    <a:lnTo>
                      <a:pt x="6" y="11"/>
                    </a:lnTo>
                    <a:lnTo>
                      <a:pt x="6" y="11"/>
                    </a:lnTo>
                    <a:lnTo>
                      <a:pt x="8" y="14"/>
                    </a:lnTo>
                    <a:lnTo>
                      <a:pt x="8" y="14"/>
                    </a:lnTo>
                    <a:lnTo>
                      <a:pt x="8" y="14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8" y="18"/>
                    </a:lnTo>
                    <a:lnTo>
                      <a:pt x="11" y="18"/>
                    </a:lnTo>
                    <a:lnTo>
                      <a:pt x="11" y="18"/>
                    </a:lnTo>
                    <a:lnTo>
                      <a:pt x="11" y="18"/>
                    </a:lnTo>
                    <a:lnTo>
                      <a:pt x="11" y="20"/>
                    </a:lnTo>
                    <a:lnTo>
                      <a:pt x="11" y="20"/>
                    </a:lnTo>
                    <a:lnTo>
                      <a:pt x="11" y="20"/>
                    </a:lnTo>
                    <a:lnTo>
                      <a:pt x="11" y="20"/>
                    </a:lnTo>
                    <a:lnTo>
                      <a:pt x="11" y="22"/>
                    </a:lnTo>
                    <a:lnTo>
                      <a:pt x="11" y="22"/>
                    </a:lnTo>
                    <a:lnTo>
                      <a:pt x="11" y="25"/>
                    </a:lnTo>
                    <a:lnTo>
                      <a:pt x="13" y="27"/>
                    </a:lnTo>
                    <a:lnTo>
                      <a:pt x="13" y="31"/>
                    </a:lnTo>
                    <a:lnTo>
                      <a:pt x="13" y="33"/>
                    </a:lnTo>
                    <a:lnTo>
                      <a:pt x="15" y="36"/>
                    </a:lnTo>
                    <a:lnTo>
                      <a:pt x="15" y="41"/>
                    </a:lnTo>
                    <a:lnTo>
                      <a:pt x="15" y="43"/>
                    </a:lnTo>
                    <a:lnTo>
                      <a:pt x="15" y="46"/>
                    </a:lnTo>
                    <a:lnTo>
                      <a:pt x="15" y="46"/>
                    </a:lnTo>
                    <a:lnTo>
                      <a:pt x="15" y="48"/>
                    </a:lnTo>
                    <a:lnTo>
                      <a:pt x="17" y="50"/>
                    </a:lnTo>
                    <a:lnTo>
                      <a:pt x="17" y="50"/>
                    </a:lnTo>
                    <a:lnTo>
                      <a:pt x="17" y="52"/>
                    </a:lnTo>
                    <a:lnTo>
                      <a:pt x="17" y="54"/>
                    </a:lnTo>
                    <a:lnTo>
                      <a:pt x="17" y="54"/>
                    </a:lnTo>
                    <a:lnTo>
                      <a:pt x="17" y="56"/>
                    </a:lnTo>
                    <a:lnTo>
                      <a:pt x="17" y="59"/>
                    </a:lnTo>
                    <a:lnTo>
                      <a:pt x="17" y="59"/>
                    </a:lnTo>
                    <a:lnTo>
                      <a:pt x="17" y="61"/>
                    </a:lnTo>
                    <a:lnTo>
                      <a:pt x="17" y="63"/>
                    </a:lnTo>
                    <a:lnTo>
                      <a:pt x="17" y="63"/>
                    </a:lnTo>
                    <a:lnTo>
                      <a:pt x="17" y="65"/>
                    </a:lnTo>
                    <a:lnTo>
                      <a:pt x="17" y="67"/>
                    </a:lnTo>
                    <a:lnTo>
                      <a:pt x="17" y="67"/>
                    </a:lnTo>
                    <a:lnTo>
                      <a:pt x="17" y="71"/>
                    </a:lnTo>
                    <a:lnTo>
                      <a:pt x="17" y="75"/>
                    </a:lnTo>
                    <a:lnTo>
                      <a:pt x="17" y="80"/>
                    </a:lnTo>
                    <a:lnTo>
                      <a:pt x="21" y="84"/>
                    </a:lnTo>
                    <a:lnTo>
                      <a:pt x="21" y="90"/>
                    </a:lnTo>
                    <a:lnTo>
                      <a:pt x="21" y="93"/>
                    </a:lnTo>
                    <a:lnTo>
                      <a:pt x="21" y="95"/>
                    </a:lnTo>
                    <a:lnTo>
                      <a:pt x="21" y="100"/>
                    </a:lnTo>
                    <a:lnTo>
                      <a:pt x="21" y="105"/>
                    </a:lnTo>
                    <a:lnTo>
                      <a:pt x="17" y="109"/>
                    </a:lnTo>
                    <a:lnTo>
                      <a:pt x="17" y="113"/>
                    </a:lnTo>
                    <a:lnTo>
                      <a:pt x="17" y="118"/>
                    </a:lnTo>
                    <a:lnTo>
                      <a:pt x="17" y="122"/>
                    </a:lnTo>
                    <a:lnTo>
                      <a:pt x="17" y="126"/>
                    </a:lnTo>
                    <a:lnTo>
                      <a:pt x="17" y="139"/>
                    </a:lnTo>
                    <a:lnTo>
                      <a:pt x="17" y="147"/>
                    </a:lnTo>
                    <a:lnTo>
                      <a:pt x="17" y="156"/>
                    </a:lnTo>
                    <a:lnTo>
                      <a:pt x="17" y="166"/>
                    </a:lnTo>
                    <a:lnTo>
                      <a:pt x="17" y="172"/>
                    </a:lnTo>
                    <a:lnTo>
                      <a:pt x="17" y="177"/>
                    </a:lnTo>
                    <a:lnTo>
                      <a:pt x="17" y="181"/>
                    </a:lnTo>
                    <a:lnTo>
                      <a:pt x="17" y="181"/>
                    </a:lnTo>
                    <a:lnTo>
                      <a:pt x="17" y="186"/>
                    </a:lnTo>
                    <a:lnTo>
                      <a:pt x="17" y="191"/>
                    </a:lnTo>
                    <a:lnTo>
                      <a:pt x="17" y="196"/>
                    </a:lnTo>
                    <a:lnTo>
                      <a:pt x="17" y="200"/>
                    </a:lnTo>
                    <a:lnTo>
                      <a:pt x="17" y="204"/>
                    </a:lnTo>
                    <a:lnTo>
                      <a:pt x="17" y="209"/>
                    </a:lnTo>
                    <a:lnTo>
                      <a:pt x="17" y="215"/>
                    </a:lnTo>
                    <a:lnTo>
                      <a:pt x="17" y="221"/>
                    </a:lnTo>
                    <a:lnTo>
                      <a:pt x="17" y="225"/>
                    </a:lnTo>
                    <a:lnTo>
                      <a:pt x="17" y="227"/>
                    </a:lnTo>
                    <a:lnTo>
                      <a:pt x="17" y="232"/>
                    </a:lnTo>
                    <a:lnTo>
                      <a:pt x="17" y="236"/>
                    </a:lnTo>
                    <a:lnTo>
                      <a:pt x="17" y="238"/>
                    </a:lnTo>
                    <a:lnTo>
                      <a:pt x="17" y="245"/>
                    </a:lnTo>
                    <a:lnTo>
                      <a:pt x="17" y="252"/>
                    </a:lnTo>
                    <a:lnTo>
                      <a:pt x="17" y="255"/>
                    </a:lnTo>
                    <a:lnTo>
                      <a:pt x="17" y="259"/>
                    </a:lnTo>
                    <a:lnTo>
                      <a:pt x="17" y="261"/>
                    </a:lnTo>
                    <a:lnTo>
                      <a:pt x="17" y="263"/>
                    </a:lnTo>
                    <a:lnTo>
                      <a:pt x="17" y="268"/>
                    </a:lnTo>
                    <a:lnTo>
                      <a:pt x="17" y="270"/>
                    </a:lnTo>
                    <a:lnTo>
                      <a:pt x="17" y="275"/>
                    </a:lnTo>
                    <a:lnTo>
                      <a:pt x="17" y="277"/>
                    </a:lnTo>
                    <a:lnTo>
                      <a:pt x="17" y="282"/>
                    </a:lnTo>
                    <a:lnTo>
                      <a:pt x="17" y="284"/>
                    </a:lnTo>
                    <a:lnTo>
                      <a:pt x="21" y="286"/>
                    </a:lnTo>
                    <a:lnTo>
                      <a:pt x="21" y="289"/>
                    </a:lnTo>
                    <a:lnTo>
                      <a:pt x="21" y="289"/>
                    </a:lnTo>
                    <a:lnTo>
                      <a:pt x="21" y="291"/>
                    </a:lnTo>
                    <a:lnTo>
                      <a:pt x="21" y="291"/>
                    </a:lnTo>
                    <a:lnTo>
                      <a:pt x="21" y="293"/>
                    </a:lnTo>
                    <a:lnTo>
                      <a:pt x="21" y="293"/>
                    </a:lnTo>
                    <a:lnTo>
                      <a:pt x="21" y="295"/>
                    </a:lnTo>
                    <a:lnTo>
                      <a:pt x="21" y="297"/>
                    </a:lnTo>
                    <a:lnTo>
                      <a:pt x="21" y="300"/>
                    </a:lnTo>
                    <a:lnTo>
                      <a:pt x="21" y="300"/>
                    </a:lnTo>
                    <a:lnTo>
                      <a:pt x="21" y="302"/>
                    </a:lnTo>
                    <a:lnTo>
                      <a:pt x="21" y="304"/>
                    </a:lnTo>
                    <a:lnTo>
                      <a:pt x="21" y="304"/>
                    </a:lnTo>
                    <a:lnTo>
                      <a:pt x="23" y="306"/>
                    </a:lnTo>
                    <a:lnTo>
                      <a:pt x="23" y="308"/>
                    </a:lnTo>
                    <a:lnTo>
                      <a:pt x="23" y="312"/>
                    </a:lnTo>
                    <a:lnTo>
                      <a:pt x="23" y="312"/>
                    </a:lnTo>
                    <a:lnTo>
                      <a:pt x="23" y="314"/>
                    </a:lnTo>
                    <a:lnTo>
                      <a:pt x="23" y="316"/>
                    </a:lnTo>
                    <a:lnTo>
                      <a:pt x="23" y="316"/>
                    </a:lnTo>
                    <a:lnTo>
                      <a:pt x="23" y="318"/>
                    </a:lnTo>
                    <a:lnTo>
                      <a:pt x="25" y="320"/>
                    </a:lnTo>
                    <a:lnTo>
                      <a:pt x="25" y="323"/>
                    </a:lnTo>
                    <a:lnTo>
                      <a:pt x="25" y="323"/>
                    </a:lnTo>
                    <a:lnTo>
                      <a:pt x="25" y="325"/>
                    </a:lnTo>
                    <a:lnTo>
                      <a:pt x="25" y="327"/>
                    </a:lnTo>
                    <a:lnTo>
                      <a:pt x="25" y="327"/>
                    </a:lnTo>
                    <a:lnTo>
                      <a:pt x="27" y="329"/>
                    </a:lnTo>
                    <a:lnTo>
                      <a:pt x="27" y="331"/>
                    </a:lnTo>
                    <a:lnTo>
                      <a:pt x="27" y="333"/>
                    </a:lnTo>
                    <a:lnTo>
                      <a:pt x="27" y="333"/>
                    </a:lnTo>
                    <a:lnTo>
                      <a:pt x="30" y="336"/>
                    </a:lnTo>
                    <a:lnTo>
                      <a:pt x="30" y="338"/>
                    </a:lnTo>
                    <a:lnTo>
                      <a:pt x="30" y="341"/>
                    </a:lnTo>
                    <a:lnTo>
                      <a:pt x="30" y="343"/>
                    </a:lnTo>
                    <a:lnTo>
                      <a:pt x="32" y="348"/>
                    </a:lnTo>
                    <a:lnTo>
                      <a:pt x="32" y="350"/>
                    </a:lnTo>
                    <a:lnTo>
                      <a:pt x="34" y="355"/>
                    </a:lnTo>
                    <a:lnTo>
                      <a:pt x="34" y="357"/>
                    </a:lnTo>
                    <a:lnTo>
                      <a:pt x="36" y="361"/>
                    </a:lnTo>
                    <a:lnTo>
                      <a:pt x="36" y="363"/>
                    </a:lnTo>
                    <a:lnTo>
                      <a:pt x="38" y="370"/>
                    </a:lnTo>
                    <a:lnTo>
                      <a:pt x="38" y="370"/>
                    </a:lnTo>
                    <a:lnTo>
                      <a:pt x="41" y="375"/>
                    </a:lnTo>
                    <a:lnTo>
                      <a:pt x="43" y="377"/>
                    </a:lnTo>
                    <a:lnTo>
                      <a:pt x="43" y="382"/>
                    </a:lnTo>
                    <a:lnTo>
                      <a:pt x="45" y="384"/>
                    </a:lnTo>
                    <a:lnTo>
                      <a:pt x="45" y="388"/>
                    </a:lnTo>
                    <a:lnTo>
                      <a:pt x="45" y="390"/>
                    </a:lnTo>
                    <a:lnTo>
                      <a:pt x="47" y="395"/>
                    </a:lnTo>
                    <a:lnTo>
                      <a:pt x="47" y="397"/>
                    </a:lnTo>
                    <a:lnTo>
                      <a:pt x="47" y="397"/>
                    </a:lnTo>
                    <a:lnTo>
                      <a:pt x="51" y="399"/>
                    </a:lnTo>
                    <a:lnTo>
                      <a:pt x="51" y="403"/>
                    </a:lnTo>
                    <a:lnTo>
                      <a:pt x="51" y="405"/>
                    </a:lnTo>
                    <a:lnTo>
                      <a:pt x="51" y="407"/>
                    </a:lnTo>
                    <a:lnTo>
                      <a:pt x="51" y="407"/>
                    </a:lnTo>
                    <a:lnTo>
                      <a:pt x="53" y="409"/>
                    </a:lnTo>
                    <a:lnTo>
                      <a:pt x="53" y="411"/>
                    </a:lnTo>
                    <a:lnTo>
                      <a:pt x="53" y="413"/>
                    </a:lnTo>
                    <a:lnTo>
                      <a:pt x="53" y="413"/>
                    </a:lnTo>
                    <a:lnTo>
                      <a:pt x="53" y="416"/>
                    </a:lnTo>
                    <a:lnTo>
                      <a:pt x="55" y="418"/>
                    </a:lnTo>
                    <a:lnTo>
                      <a:pt x="55" y="420"/>
                    </a:lnTo>
                    <a:lnTo>
                      <a:pt x="55" y="422"/>
                    </a:lnTo>
                    <a:lnTo>
                      <a:pt x="55" y="422"/>
                    </a:lnTo>
                    <a:lnTo>
                      <a:pt x="55" y="425"/>
                    </a:lnTo>
                    <a:lnTo>
                      <a:pt x="55" y="427"/>
                    </a:lnTo>
                    <a:lnTo>
                      <a:pt x="57" y="429"/>
                    </a:lnTo>
                    <a:lnTo>
                      <a:pt x="57" y="432"/>
                    </a:lnTo>
                    <a:lnTo>
                      <a:pt x="57" y="432"/>
                    </a:lnTo>
                    <a:lnTo>
                      <a:pt x="57" y="434"/>
                    </a:lnTo>
                    <a:lnTo>
                      <a:pt x="57" y="436"/>
                    </a:lnTo>
                    <a:lnTo>
                      <a:pt x="57" y="439"/>
                    </a:lnTo>
                    <a:lnTo>
                      <a:pt x="57" y="441"/>
                    </a:lnTo>
                    <a:lnTo>
                      <a:pt x="57" y="441"/>
                    </a:lnTo>
                    <a:lnTo>
                      <a:pt x="57" y="445"/>
                    </a:lnTo>
                    <a:lnTo>
                      <a:pt x="57" y="447"/>
                    </a:lnTo>
                    <a:lnTo>
                      <a:pt x="60" y="452"/>
                    </a:lnTo>
                    <a:lnTo>
                      <a:pt x="60" y="454"/>
                    </a:lnTo>
                    <a:lnTo>
                      <a:pt x="60" y="456"/>
                    </a:lnTo>
                    <a:lnTo>
                      <a:pt x="60" y="456"/>
                    </a:lnTo>
                    <a:lnTo>
                      <a:pt x="60" y="462"/>
                    </a:lnTo>
                    <a:lnTo>
                      <a:pt x="60" y="464"/>
                    </a:lnTo>
                    <a:lnTo>
                      <a:pt x="60" y="466"/>
                    </a:lnTo>
                    <a:lnTo>
                      <a:pt x="60" y="470"/>
                    </a:lnTo>
                    <a:lnTo>
                      <a:pt x="60" y="473"/>
                    </a:lnTo>
                    <a:lnTo>
                      <a:pt x="60" y="475"/>
                    </a:lnTo>
                    <a:lnTo>
                      <a:pt x="60" y="479"/>
                    </a:lnTo>
                    <a:lnTo>
                      <a:pt x="60" y="481"/>
                    </a:lnTo>
                    <a:lnTo>
                      <a:pt x="60" y="484"/>
                    </a:lnTo>
                    <a:lnTo>
                      <a:pt x="60" y="488"/>
                    </a:lnTo>
                    <a:lnTo>
                      <a:pt x="60" y="490"/>
                    </a:lnTo>
                    <a:lnTo>
                      <a:pt x="60" y="493"/>
                    </a:lnTo>
                    <a:lnTo>
                      <a:pt x="60" y="496"/>
                    </a:lnTo>
                    <a:lnTo>
                      <a:pt x="57" y="500"/>
                    </a:lnTo>
                    <a:lnTo>
                      <a:pt x="57" y="502"/>
                    </a:lnTo>
                    <a:lnTo>
                      <a:pt x="57" y="505"/>
                    </a:lnTo>
                    <a:lnTo>
                      <a:pt x="57" y="509"/>
                    </a:lnTo>
                    <a:lnTo>
                      <a:pt x="57" y="511"/>
                    </a:lnTo>
                    <a:lnTo>
                      <a:pt x="57" y="513"/>
                    </a:lnTo>
                    <a:lnTo>
                      <a:pt x="57" y="518"/>
                    </a:lnTo>
                    <a:lnTo>
                      <a:pt x="57" y="520"/>
                    </a:lnTo>
                    <a:lnTo>
                      <a:pt x="55" y="523"/>
                    </a:lnTo>
                    <a:lnTo>
                      <a:pt x="55" y="525"/>
                    </a:lnTo>
                    <a:lnTo>
                      <a:pt x="55" y="530"/>
                    </a:lnTo>
                    <a:lnTo>
                      <a:pt x="55" y="532"/>
                    </a:lnTo>
                    <a:lnTo>
                      <a:pt x="55" y="534"/>
                    </a:lnTo>
                    <a:lnTo>
                      <a:pt x="55" y="536"/>
                    </a:lnTo>
                    <a:lnTo>
                      <a:pt x="53" y="541"/>
                    </a:lnTo>
                    <a:lnTo>
                      <a:pt x="53" y="543"/>
                    </a:lnTo>
                    <a:lnTo>
                      <a:pt x="53" y="545"/>
                    </a:lnTo>
                    <a:lnTo>
                      <a:pt x="53" y="549"/>
                    </a:lnTo>
                    <a:lnTo>
                      <a:pt x="51" y="553"/>
                    </a:lnTo>
                    <a:lnTo>
                      <a:pt x="51" y="555"/>
                    </a:lnTo>
                    <a:lnTo>
                      <a:pt x="51" y="555"/>
                    </a:lnTo>
                    <a:lnTo>
                      <a:pt x="51" y="557"/>
                    </a:lnTo>
                    <a:lnTo>
                      <a:pt x="51" y="561"/>
                    </a:lnTo>
                    <a:lnTo>
                      <a:pt x="47" y="564"/>
                    </a:lnTo>
                    <a:lnTo>
                      <a:pt x="47" y="566"/>
                    </a:lnTo>
                    <a:lnTo>
                      <a:pt x="47" y="568"/>
                    </a:lnTo>
                    <a:lnTo>
                      <a:pt x="47" y="572"/>
                    </a:lnTo>
                    <a:lnTo>
                      <a:pt x="45" y="575"/>
                    </a:lnTo>
                    <a:lnTo>
                      <a:pt x="45" y="577"/>
                    </a:lnTo>
                    <a:lnTo>
                      <a:pt x="45" y="582"/>
                    </a:lnTo>
                    <a:lnTo>
                      <a:pt x="43" y="585"/>
                    </a:lnTo>
                    <a:lnTo>
                      <a:pt x="43" y="587"/>
                    </a:lnTo>
                    <a:lnTo>
                      <a:pt x="43" y="589"/>
                    </a:lnTo>
                    <a:lnTo>
                      <a:pt x="41" y="593"/>
                    </a:lnTo>
                    <a:lnTo>
                      <a:pt x="41" y="595"/>
                    </a:lnTo>
                    <a:lnTo>
                      <a:pt x="41" y="597"/>
                    </a:lnTo>
                    <a:lnTo>
                      <a:pt x="38" y="600"/>
                    </a:lnTo>
                    <a:lnTo>
                      <a:pt x="38" y="604"/>
                    </a:lnTo>
                    <a:lnTo>
                      <a:pt x="38" y="606"/>
                    </a:lnTo>
                    <a:lnTo>
                      <a:pt x="36" y="611"/>
                    </a:lnTo>
                    <a:lnTo>
                      <a:pt x="34" y="618"/>
                    </a:lnTo>
                    <a:lnTo>
                      <a:pt x="34" y="625"/>
                    </a:lnTo>
                    <a:lnTo>
                      <a:pt x="32" y="629"/>
                    </a:lnTo>
                    <a:lnTo>
                      <a:pt x="32" y="631"/>
                    </a:lnTo>
                    <a:lnTo>
                      <a:pt x="32" y="631"/>
                    </a:lnTo>
                    <a:lnTo>
                      <a:pt x="32" y="631"/>
                    </a:lnTo>
                    <a:lnTo>
                      <a:pt x="32" y="634"/>
                    </a:lnTo>
                    <a:lnTo>
                      <a:pt x="30" y="634"/>
                    </a:lnTo>
                    <a:lnTo>
                      <a:pt x="30" y="636"/>
                    </a:lnTo>
                    <a:lnTo>
                      <a:pt x="30" y="636"/>
                    </a:lnTo>
                    <a:lnTo>
                      <a:pt x="30" y="636"/>
                    </a:lnTo>
                    <a:lnTo>
                      <a:pt x="30" y="636"/>
                    </a:lnTo>
                    <a:lnTo>
                      <a:pt x="30" y="638"/>
                    </a:lnTo>
                    <a:lnTo>
                      <a:pt x="30" y="640"/>
                    </a:lnTo>
                    <a:lnTo>
                      <a:pt x="30" y="643"/>
                    </a:lnTo>
                    <a:lnTo>
                      <a:pt x="30" y="646"/>
                    </a:lnTo>
                    <a:lnTo>
                      <a:pt x="27" y="646"/>
                    </a:lnTo>
                    <a:lnTo>
                      <a:pt x="27" y="648"/>
                    </a:lnTo>
                    <a:lnTo>
                      <a:pt x="27" y="650"/>
                    </a:lnTo>
                    <a:lnTo>
                      <a:pt x="27" y="652"/>
                    </a:lnTo>
                    <a:lnTo>
                      <a:pt x="27" y="655"/>
                    </a:lnTo>
                    <a:lnTo>
                      <a:pt x="27" y="657"/>
                    </a:lnTo>
                    <a:lnTo>
                      <a:pt x="27" y="659"/>
                    </a:lnTo>
                    <a:lnTo>
                      <a:pt x="27" y="659"/>
                    </a:lnTo>
                    <a:lnTo>
                      <a:pt x="27" y="661"/>
                    </a:lnTo>
                    <a:lnTo>
                      <a:pt x="27" y="663"/>
                    </a:lnTo>
                    <a:lnTo>
                      <a:pt x="25" y="666"/>
                    </a:lnTo>
                    <a:lnTo>
                      <a:pt x="25" y="668"/>
                    </a:lnTo>
                    <a:lnTo>
                      <a:pt x="25" y="675"/>
                    </a:lnTo>
                    <a:lnTo>
                      <a:pt x="25" y="680"/>
                    </a:lnTo>
                    <a:lnTo>
                      <a:pt x="25" y="682"/>
                    </a:lnTo>
                    <a:lnTo>
                      <a:pt x="25" y="684"/>
                    </a:lnTo>
                    <a:lnTo>
                      <a:pt x="25" y="686"/>
                    </a:lnTo>
                    <a:lnTo>
                      <a:pt x="23" y="686"/>
                    </a:lnTo>
                    <a:lnTo>
                      <a:pt x="23" y="688"/>
                    </a:lnTo>
                    <a:lnTo>
                      <a:pt x="23" y="691"/>
                    </a:lnTo>
                    <a:lnTo>
                      <a:pt x="23" y="691"/>
                    </a:lnTo>
                    <a:lnTo>
                      <a:pt x="23" y="691"/>
                    </a:lnTo>
                    <a:lnTo>
                      <a:pt x="23" y="688"/>
                    </a:lnTo>
                    <a:lnTo>
                      <a:pt x="23" y="686"/>
                    </a:lnTo>
                    <a:lnTo>
                      <a:pt x="23" y="684"/>
                    </a:lnTo>
                    <a:lnTo>
                      <a:pt x="23" y="684"/>
                    </a:lnTo>
                    <a:lnTo>
                      <a:pt x="23" y="682"/>
                    </a:lnTo>
                    <a:lnTo>
                      <a:pt x="23" y="680"/>
                    </a:lnTo>
                    <a:lnTo>
                      <a:pt x="23" y="675"/>
                    </a:lnTo>
                    <a:lnTo>
                      <a:pt x="23" y="668"/>
                    </a:lnTo>
                    <a:lnTo>
                      <a:pt x="23" y="666"/>
                    </a:lnTo>
                    <a:lnTo>
                      <a:pt x="23" y="663"/>
                    </a:lnTo>
                    <a:lnTo>
                      <a:pt x="23" y="661"/>
                    </a:lnTo>
                    <a:lnTo>
                      <a:pt x="23" y="659"/>
                    </a:lnTo>
                    <a:lnTo>
                      <a:pt x="23" y="657"/>
                    </a:lnTo>
                    <a:lnTo>
                      <a:pt x="23" y="657"/>
                    </a:lnTo>
                    <a:lnTo>
                      <a:pt x="23" y="655"/>
                    </a:lnTo>
                    <a:lnTo>
                      <a:pt x="23" y="652"/>
                    </a:lnTo>
                    <a:lnTo>
                      <a:pt x="23" y="650"/>
                    </a:lnTo>
                    <a:lnTo>
                      <a:pt x="23" y="648"/>
                    </a:lnTo>
                    <a:lnTo>
                      <a:pt x="25" y="646"/>
                    </a:lnTo>
                    <a:lnTo>
                      <a:pt x="25" y="643"/>
                    </a:lnTo>
                    <a:lnTo>
                      <a:pt x="25" y="643"/>
                    </a:lnTo>
                    <a:lnTo>
                      <a:pt x="25" y="640"/>
                    </a:lnTo>
                    <a:lnTo>
                      <a:pt x="25" y="638"/>
                    </a:lnTo>
                    <a:lnTo>
                      <a:pt x="25" y="636"/>
                    </a:lnTo>
                    <a:lnTo>
                      <a:pt x="25" y="636"/>
                    </a:lnTo>
                    <a:lnTo>
                      <a:pt x="25" y="634"/>
                    </a:lnTo>
                    <a:lnTo>
                      <a:pt x="25" y="634"/>
                    </a:lnTo>
                    <a:lnTo>
                      <a:pt x="25" y="634"/>
                    </a:lnTo>
                    <a:lnTo>
                      <a:pt x="25" y="631"/>
                    </a:lnTo>
                    <a:lnTo>
                      <a:pt x="27" y="631"/>
                    </a:lnTo>
                    <a:lnTo>
                      <a:pt x="27" y="629"/>
                    </a:lnTo>
                    <a:lnTo>
                      <a:pt x="27" y="629"/>
                    </a:lnTo>
                    <a:lnTo>
                      <a:pt x="27" y="629"/>
                    </a:lnTo>
                    <a:lnTo>
                      <a:pt x="30" y="623"/>
                    </a:lnTo>
                    <a:lnTo>
                      <a:pt x="30" y="616"/>
                    </a:lnTo>
                    <a:lnTo>
                      <a:pt x="32" y="611"/>
                    </a:lnTo>
                    <a:lnTo>
                      <a:pt x="34" y="604"/>
                    </a:lnTo>
                    <a:lnTo>
                      <a:pt x="34" y="602"/>
                    </a:lnTo>
                    <a:lnTo>
                      <a:pt x="34" y="600"/>
                    </a:lnTo>
                    <a:lnTo>
                      <a:pt x="36" y="597"/>
                    </a:lnTo>
                    <a:lnTo>
                      <a:pt x="36" y="593"/>
                    </a:lnTo>
                    <a:lnTo>
                      <a:pt x="36" y="591"/>
                    </a:lnTo>
                    <a:lnTo>
                      <a:pt x="36" y="589"/>
                    </a:lnTo>
                    <a:lnTo>
                      <a:pt x="38" y="585"/>
                    </a:lnTo>
                    <a:lnTo>
                      <a:pt x="38" y="582"/>
                    </a:lnTo>
                    <a:lnTo>
                      <a:pt x="38" y="579"/>
                    </a:lnTo>
                    <a:lnTo>
                      <a:pt x="41" y="577"/>
                    </a:lnTo>
                    <a:lnTo>
                      <a:pt x="41" y="572"/>
                    </a:lnTo>
                    <a:lnTo>
                      <a:pt x="41" y="570"/>
                    </a:lnTo>
                    <a:lnTo>
                      <a:pt x="43" y="568"/>
                    </a:lnTo>
                    <a:lnTo>
                      <a:pt x="43" y="566"/>
                    </a:lnTo>
                    <a:lnTo>
                      <a:pt x="43" y="561"/>
                    </a:lnTo>
                    <a:lnTo>
                      <a:pt x="43" y="559"/>
                    </a:lnTo>
                    <a:lnTo>
                      <a:pt x="45" y="557"/>
                    </a:lnTo>
                    <a:lnTo>
                      <a:pt x="45" y="555"/>
                    </a:lnTo>
                    <a:lnTo>
                      <a:pt x="45" y="553"/>
                    </a:lnTo>
                    <a:lnTo>
                      <a:pt x="45" y="549"/>
                    </a:lnTo>
                    <a:lnTo>
                      <a:pt x="45" y="547"/>
                    </a:lnTo>
                    <a:lnTo>
                      <a:pt x="45" y="545"/>
                    </a:lnTo>
                    <a:lnTo>
                      <a:pt x="47" y="543"/>
                    </a:lnTo>
                    <a:lnTo>
                      <a:pt x="47" y="538"/>
                    </a:lnTo>
                    <a:lnTo>
                      <a:pt x="47" y="536"/>
                    </a:lnTo>
                    <a:lnTo>
                      <a:pt x="47" y="534"/>
                    </a:lnTo>
                    <a:lnTo>
                      <a:pt x="47" y="532"/>
                    </a:lnTo>
                    <a:lnTo>
                      <a:pt x="51" y="527"/>
                    </a:lnTo>
                    <a:lnTo>
                      <a:pt x="51" y="525"/>
                    </a:lnTo>
                    <a:lnTo>
                      <a:pt x="51" y="523"/>
                    </a:lnTo>
                    <a:lnTo>
                      <a:pt x="51" y="520"/>
                    </a:lnTo>
                    <a:lnTo>
                      <a:pt x="51" y="516"/>
                    </a:lnTo>
                    <a:lnTo>
                      <a:pt x="51" y="513"/>
                    </a:lnTo>
                    <a:lnTo>
                      <a:pt x="51" y="511"/>
                    </a:lnTo>
                    <a:lnTo>
                      <a:pt x="53" y="507"/>
                    </a:lnTo>
                    <a:lnTo>
                      <a:pt x="53" y="505"/>
                    </a:lnTo>
                    <a:lnTo>
                      <a:pt x="53" y="502"/>
                    </a:lnTo>
                    <a:lnTo>
                      <a:pt x="53" y="500"/>
                    </a:lnTo>
                    <a:lnTo>
                      <a:pt x="53" y="496"/>
                    </a:lnTo>
                    <a:lnTo>
                      <a:pt x="53" y="493"/>
                    </a:lnTo>
                    <a:lnTo>
                      <a:pt x="53" y="490"/>
                    </a:lnTo>
                    <a:lnTo>
                      <a:pt x="53" y="486"/>
                    </a:lnTo>
                    <a:lnTo>
                      <a:pt x="53" y="484"/>
                    </a:lnTo>
                    <a:lnTo>
                      <a:pt x="53" y="481"/>
                    </a:lnTo>
                    <a:lnTo>
                      <a:pt x="53" y="479"/>
                    </a:lnTo>
                    <a:lnTo>
                      <a:pt x="53" y="475"/>
                    </a:lnTo>
                    <a:lnTo>
                      <a:pt x="53" y="473"/>
                    </a:lnTo>
                    <a:lnTo>
                      <a:pt x="53" y="470"/>
                    </a:lnTo>
                    <a:lnTo>
                      <a:pt x="53" y="466"/>
                    </a:lnTo>
                    <a:lnTo>
                      <a:pt x="53" y="464"/>
                    </a:lnTo>
                    <a:lnTo>
                      <a:pt x="53" y="462"/>
                    </a:lnTo>
                    <a:lnTo>
                      <a:pt x="53" y="456"/>
                    </a:lnTo>
                    <a:lnTo>
                      <a:pt x="53" y="456"/>
                    </a:lnTo>
                    <a:lnTo>
                      <a:pt x="53" y="454"/>
                    </a:lnTo>
                    <a:lnTo>
                      <a:pt x="53" y="452"/>
                    </a:lnTo>
                    <a:lnTo>
                      <a:pt x="53" y="447"/>
                    </a:lnTo>
                    <a:lnTo>
                      <a:pt x="53" y="445"/>
                    </a:lnTo>
                    <a:lnTo>
                      <a:pt x="53" y="443"/>
                    </a:lnTo>
                    <a:lnTo>
                      <a:pt x="51" y="441"/>
                    </a:lnTo>
                    <a:lnTo>
                      <a:pt x="51" y="439"/>
                    </a:lnTo>
                    <a:lnTo>
                      <a:pt x="51" y="436"/>
                    </a:lnTo>
                    <a:lnTo>
                      <a:pt x="51" y="436"/>
                    </a:lnTo>
                    <a:lnTo>
                      <a:pt x="51" y="434"/>
                    </a:lnTo>
                    <a:lnTo>
                      <a:pt x="51" y="432"/>
                    </a:lnTo>
                    <a:lnTo>
                      <a:pt x="51" y="429"/>
                    </a:lnTo>
                    <a:lnTo>
                      <a:pt x="51" y="427"/>
                    </a:lnTo>
                    <a:lnTo>
                      <a:pt x="47" y="427"/>
                    </a:lnTo>
                    <a:lnTo>
                      <a:pt x="47" y="425"/>
                    </a:lnTo>
                    <a:lnTo>
                      <a:pt x="47" y="422"/>
                    </a:lnTo>
                    <a:lnTo>
                      <a:pt x="47" y="420"/>
                    </a:lnTo>
                    <a:lnTo>
                      <a:pt x="47" y="420"/>
                    </a:lnTo>
                    <a:lnTo>
                      <a:pt x="47" y="418"/>
                    </a:lnTo>
                    <a:lnTo>
                      <a:pt x="45" y="416"/>
                    </a:lnTo>
                    <a:lnTo>
                      <a:pt x="45" y="413"/>
                    </a:lnTo>
                    <a:lnTo>
                      <a:pt x="45" y="413"/>
                    </a:lnTo>
                    <a:lnTo>
                      <a:pt x="45" y="411"/>
                    </a:lnTo>
                    <a:lnTo>
                      <a:pt x="45" y="409"/>
                    </a:lnTo>
                    <a:lnTo>
                      <a:pt x="43" y="407"/>
                    </a:lnTo>
                    <a:lnTo>
                      <a:pt x="43" y="407"/>
                    </a:lnTo>
                    <a:lnTo>
                      <a:pt x="43" y="405"/>
                    </a:lnTo>
                    <a:lnTo>
                      <a:pt x="43" y="403"/>
                    </a:lnTo>
                    <a:lnTo>
                      <a:pt x="43" y="399"/>
                    </a:lnTo>
                    <a:lnTo>
                      <a:pt x="41" y="399"/>
                    </a:lnTo>
                    <a:lnTo>
                      <a:pt x="41" y="397"/>
                    </a:lnTo>
                    <a:lnTo>
                      <a:pt x="41" y="393"/>
                    </a:lnTo>
                    <a:lnTo>
                      <a:pt x="38" y="390"/>
                    </a:lnTo>
                    <a:lnTo>
                      <a:pt x="38" y="386"/>
                    </a:lnTo>
                    <a:lnTo>
                      <a:pt x="36" y="384"/>
                    </a:lnTo>
                    <a:lnTo>
                      <a:pt x="36" y="380"/>
                    </a:lnTo>
                    <a:lnTo>
                      <a:pt x="34" y="377"/>
                    </a:lnTo>
                    <a:lnTo>
                      <a:pt x="34" y="373"/>
                    </a:lnTo>
                    <a:lnTo>
                      <a:pt x="34" y="373"/>
                    </a:lnTo>
                    <a:lnTo>
                      <a:pt x="32" y="365"/>
                    </a:lnTo>
                    <a:lnTo>
                      <a:pt x="30" y="363"/>
                    </a:lnTo>
                    <a:lnTo>
                      <a:pt x="30" y="359"/>
                    </a:lnTo>
                    <a:lnTo>
                      <a:pt x="27" y="357"/>
                    </a:lnTo>
                    <a:lnTo>
                      <a:pt x="25" y="352"/>
                    </a:lnTo>
                    <a:lnTo>
                      <a:pt x="25" y="350"/>
                    </a:lnTo>
                    <a:lnTo>
                      <a:pt x="23" y="346"/>
                    </a:lnTo>
                    <a:lnTo>
                      <a:pt x="23" y="343"/>
                    </a:lnTo>
                    <a:lnTo>
                      <a:pt x="23" y="341"/>
                    </a:lnTo>
                    <a:lnTo>
                      <a:pt x="21" y="338"/>
                    </a:lnTo>
                    <a:lnTo>
                      <a:pt x="21" y="336"/>
                    </a:lnTo>
                    <a:lnTo>
                      <a:pt x="21" y="336"/>
                    </a:lnTo>
                    <a:lnTo>
                      <a:pt x="21" y="333"/>
                    </a:lnTo>
                    <a:lnTo>
                      <a:pt x="21" y="331"/>
                    </a:lnTo>
                    <a:lnTo>
                      <a:pt x="17" y="329"/>
                    </a:lnTo>
                    <a:lnTo>
                      <a:pt x="17" y="329"/>
                    </a:lnTo>
                    <a:lnTo>
                      <a:pt x="17" y="327"/>
                    </a:lnTo>
                    <a:lnTo>
                      <a:pt x="17" y="325"/>
                    </a:lnTo>
                    <a:lnTo>
                      <a:pt x="17" y="323"/>
                    </a:lnTo>
                    <a:lnTo>
                      <a:pt x="15" y="323"/>
                    </a:lnTo>
                    <a:lnTo>
                      <a:pt x="15" y="320"/>
                    </a:lnTo>
                    <a:lnTo>
                      <a:pt x="15" y="318"/>
                    </a:lnTo>
                    <a:lnTo>
                      <a:pt x="15" y="316"/>
                    </a:lnTo>
                    <a:lnTo>
                      <a:pt x="15" y="316"/>
                    </a:lnTo>
                    <a:lnTo>
                      <a:pt x="15" y="314"/>
                    </a:lnTo>
                    <a:lnTo>
                      <a:pt x="15" y="312"/>
                    </a:lnTo>
                    <a:lnTo>
                      <a:pt x="13" y="308"/>
                    </a:lnTo>
                    <a:lnTo>
                      <a:pt x="13" y="308"/>
                    </a:lnTo>
                    <a:lnTo>
                      <a:pt x="13" y="306"/>
                    </a:lnTo>
                    <a:lnTo>
                      <a:pt x="13" y="304"/>
                    </a:lnTo>
                    <a:lnTo>
                      <a:pt x="13" y="302"/>
                    </a:lnTo>
                    <a:lnTo>
                      <a:pt x="13" y="302"/>
                    </a:lnTo>
                    <a:lnTo>
                      <a:pt x="13" y="300"/>
                    </a:lnTo>
                    <a:lnTo>
                      <a:pt x="13" y="297"/>
                    </a:lnTo>
                    <a:lnTo>
                      <a:pt x="13" y="297"/>
                    </a:lnTo>
                    <a:lnTo>
                      <a:pt x="13" y="295"/>
                    </a:lnTo>
                    <a:lnTo>
                      <a:pt x="11" y="293"/>
                    </a:lnTo>
                    <a:lnTo>
                      <a:pt x="11" y="293"/>
                    </a:lnTo>
                    <a:lnTo>
                      <a:pt x="11" y="291"/>
                    </a:lnTo>
                    <a:lnTo>
                      <a:pt x="11" y="291"/>
                    </a:lnTo>
                    <a:lnTo>
                      <a:pt x="11" y="289"/>
                    </a:lnTo>
                    <a:lnTo>
                      <a:pt x="11" y="286"/>
                    </a:lnTo>
                    <a:lnTo>
                      <a:pt x="11" y="284"/>
                    </a:lnTo>
                    <a:lnTo>
                      <a:pt x="11" y="282"/>
                    </a:lnTo>
                    <a:lnTo>
                      <a:pt x="11" y="277"/>
                    </a:lnTo>
                    <a:lnTo>
                      <a:pt x="11" y="275"/>
                    </a:lnTo>
                    <a:lnTo>
                      <a:pt x="11" y="270"/>
                    </a:lnTo>
                    <a:lnTo>
                      <a:pt x="11" y="268"/>
                    </a:lnTo>
                    <a:lnTo>
                      <a:pt x="11" y="266"/>
                    </a:lnTo>
                    <a:lnTo>
                      <a:pt x="11" y="261"/>
                    </a:lnTo>
                    <a:lnTo>
                      <a:pt x="11" y="259"/>
                    </a:lnTo>
                    <a:lnTo>
                      <a:pt x="11" y="255"/>
                    </a:lnTo>
                    <a:lnTo>
                      <a:pt x="11" y="252"/>
                    </a:lnTo>
                    <a:lnTo>
                      <a:pt x="11" y="245"/>
                    </a:lnTo>
                    <a:lnTo>
                      <a:pt x="11" y="238"/>
                    </a:lnTo>
                    <a:lnTo>
                      <a:pt x="11" y="236"/>
                    </a:lnTo>
                    <a:lnTo>
                      <a:pt x="11" y="232"/>
                    </a:lnTo>
                    <a:lnTo>
                      <a:pt x="11" y="227"/>
                    </a:lnTo>
                    <a:lnTo>
                      <a:pt x="11" y="225"/>
                    </a:lnTo>
                    <a:lnTo>
                      <a:pt x="11" y="221"/>
                    </a:lnTo>
                    <a:lnTo>
                      <a:pt x="11" y="215"/>
                    </a:lnTo>
                    <a:lnTo>
                      <a:pt x="11" y="209"/>
                    </a:lnTo>
                    <a:lnTo>
                      <a:pt x="11" y="204"/>
                    </a:lnTo>
                    <a:lnTo>
                      <a:pt x="11" y="200"/>
                    </a:lnTo>
                    <a:lnTo>
                      <a:pt x="11" y="196"/>
                    </a:lnTo>
                    <a:lnTo>
                      <a:pt x="11" y="191"/>
                    </a:lnTo>
                    <a:lnTo>
                      <a:pt x="11" y="186"/>
                    </a:lnTo>
                    <a:lnTo>
                      <a:pt x="11" y="181"/>
                    </a:lnTo>
                    <a:lnTo>
                      <a:pt x="11" y="181"/>
                    </a:lnTo>
                    <a:lnTo>
                      <a:pt x="11" y="177"/>
                    </a:lnTo>
                    <a:lnTo>
                      <a:pt x="11" y="170"/>
                    </a:lnTo>
                    <a:lnTo>
                      <a:pt x="11" y="166"/>
                    </a:lnTo>
                    <a:lnTo>
                      <a:pt x="11" y="156"/>
                    </a:lnTo>
                    <a:lnTo>
                      <a:pt x="13" y="147"/>
                    </a:lnTo>
                    <a:lnTo>
                      <a:pt x="13" y="139"/>
                    </a:lnTo>
                    <a:lnTo>
                      <a:pt x="13" y="126"/>
                    </a:lnTo>
                    <a:lnTo>
                      <a:pt x="13" y="122"/>
                    </a:lnTo>
                    <a:lnTo>
                      <a:pt x="13" y="118"/>
                    </a:lnTo>
                    <a:lnTo>
                      <a:pt x="13" y="113"/>
                    </a:lnTo>
                    <a:lnTo>
                      <a:pt x="13" y="109"/>
                    </a:lnTo>
                    <a:lnTo>
                      <a:pt x="13" y="105"/>
                    </a:lnTo>
                    <a:lnTo>
                      <a:pt x="13" y="100"/>
                    </a:lnTo>
                    <a:lnTo>
                      <a:pt x="13" y="95"/>
                    </a:lnTo>
                    <a:lnTo>
                      <a:pt x="13" y="93"/>
                    </a:lnTo>
                    <a:lnTo>
                      <a:pt x="15" y="90"/>
                    </a:lnTo>
                    <a:lnTo>
                      <a:pt x="15" y="84"/>
                    </a:lnTo>
                    <a:lnTo>
                      <a:pt x="15" y="80"/>
                    </a:lnTo>
                    <a:lnTo>
                      <a:pt x="15" y="75"/>
                    </a:lnTo>
                    <a:lnTo>
                      <a:pt x="15" y="71"/>
                    </a:lnTo>
                    <a:lnTo>
                      <a:pt x="15" y="67"/>
                    </a:lnTo>
                    <a:lnTo>
                      <a:pt x="15" y="67"/>
                    </a:lnTo>
                    <a:lnTo>
                      <a:pt x="15" y="65"/>
                    </a:lnTo>
                    <a:lnTo>
                      <a:pt x="15" y="63"/>
                    </a:lnTo>
                    <a:lnTo>
                      <a:pt x="15" y="63"/>
                    </a:lnTo>
                    <a:lnTo>
                      <a:pt x="13" y="61"/>
                    </a:lnTo>
                    <a:lnTo>
                      <a:pt x="13" y="59"/>
                    </a:lnTo>
                    <a:lnTo>
                      <a:pt x="13" y="59"/>
                    </a:lnTo>
                    <a:lnTo>
                      <a:pt x="13" y="56"/>
                    </a:lnTo>
                    <a:lnTo>
                      <a:pt x="13" y="54"/>
                    </a:lnTo>
                    <a:lnTo>
                      <a:pt x="13" y="54"/>
                    </a:lnTo>
                    <a:lnTo>
                      <a:pt x="13" y="52"/>
                    </a:lnTo>
                    <a:lnTo>
                      <a:pt x="13" y="50"/>
                    </a:lnTo>
                    <a:lnTo>
                      <a:pt x="13" y="50"/>
                    </a:lnTo>
                    <a:lnTo>
                      <a:pt x="13" y="48"/>
                    </a:lnTo>
                    <a:lnTo>
                      <a:pt x="13" y="48"/>
                    </a:lnTo>
                    <a:lnTo>
                      <a:pt x="13" y="46"/>
                    </a:lnTo>
                    <a:lnTo>
                      <a:pt x="13" y="43"/>
                    </a:lnTo>
                    <a:lnTo>
                      <a:pt x="11" y="41"/>
                    </a:lnTo>
                    <a:lnTo>
                      <a:pt x="11" y="38"/>
                    </a:lnTo>
                    <a:lnTo>
                      <a:pt x="11" y="33"/>
                    </a:lnTo>
                    <a:lnTo>
                      <a:pt x="11" y="31"/>
                    </a:lnTo>
                    <a:lnTo>
                      <a:pt x="8" y="29"/>
                    </a:lnTo>
                    <a:lnTo>
                      <a:pt x="8" y="25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0"/>
                    </a:lnTo>
                    <a:lnTo>
                      <a:pt x="8" y="20"/>
                    </a:lnTo>
                    <a:lnTo>
                      <a:pt x="8" y="20"/>
                    </a:lnTo>
                    <a:lnTo>
                      <a:pt x="8" y="20"/>
                    </a:lnTo>
                    <a:lnTo>
                      <a:pt x="6" y="20"/>
                    </a:lnTo>
                    <a:lnTo>
                      <a:pt x="6" y="18"/>
                    </a:lnTo>
                    <a:lnTo>
                      <a:pt x="6" y="18"/>
                    </a:lnTo>
                    <a:lnTo>
                      <a:pt x="6" y="18"/>
                    </a:lnTo>
                    <a:lnTo>
                      <a:pt x="6" y="18"/>
                    </a:lnTo>
                    <a:lnTo>
                      <a:pt x="6" y="16"/>
                    </a:lnTo>
                    <a:lnTo>
                      <a:pt x="6" y="16"/>
                    </a:lnTo>
                    <a:lnTo>
                      <a:pt x="6" y="16"/>
                    </a:lnTo>
                    <a:lnTo>
                      <a:pt x="4" y="14"/>
                    </a:lnTo>
                    <a:lnTo>
                      <a:pt x="4" y="14"/>
                    </a:lnTo>
                    <a:lnTo>
                      <a:pt x="4" y="11"/>
                    </a:lnTo>
                    <a:lnTo>
                      <a:pt x="4" y="11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396E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88" name="path"/>
              <p:cNvSpPr/>
              <p:nvPr/>
            </p:nvSpPr>
            <p:spPr>
              <a:xfrm>
                <a:off x="1712976" y="1010411"/>
                <a:ext cx="64007" cy="429768"/>
              </a:xfrm>
              <a:custGeom>
                <a:rect l="0" t="0" r="0" b="0"/>
                <a:pathLst>
                  <a:path w="100" h="676">
                    <a:moveTo>
                      <a:pt x="38" y="0"/>
                    </a:move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2"/>
                    </a:lnTo>
                    <a:lnTo>
                      <a:pt x="38" y="0"/>
                    </a:lnTo>
                    <a:lnTo>
                      <a:pt x="38" y="2"/>
                    </a:lnTo>
                    <a:lnTo>
                      <a:pt x="40" y="2"/>
                    </a:lnTo>
                    <a:lnTo>
                      <a:pt x="40" y="2"/>
                    </a:lnTo>
                    <a:lnTo>
                      <a:pt x="40" y="2"/>
                    </a:lnTo>
                    <a:lnTo>
                      <a:pt x="40" y="2"/>
                    </a:lnTo>
                    <a:lnTo>
                      <a:pt x="40" y="2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4"/>
                    </a:lnTo>
                    <a:lnTo>
                      <a:pt x="43" y="6"/>
                    </a:lnTo>
                    <a:lnTo>
                      <a:pt x="43" y="6"/>
                    </a:lnTo>
                    <a:lnTo>
                      <a:pt x="43" y="6"/>
                    </a:lnTo>
                    <a:lnTo>
                      <a:pt x="43" y="8"/>
                    </a:lnTo>
                    <a:lnTo>
                      <a:pt x="43" y="8"/>
                    </a:lnTo>
                    <a:lnTo>
                      <a:pt x="43" y="8"/>
                    </a:lnTo>
                    <a:lnTo>
                      <a:pt x="43" y="8"/>
                    </a:lnTo>
                    <a:lnTo>
                      <a:pt x="43" y="12"/>
                    </a:lnTo>
                    <a:lnTo>
                      <a:pt x="43" y="12"/>
                    </a:lnTo>
                    <a:lnTo>
                      <a:pt x="45" y="14"/>
                    </a:lnTo>
                    <a:lnTo>
                      <a:pt x="45" y="16"/>
                    </a:lnTo>
                    <a:lnTo>
                      <a:pt x="45" y="18"/>
                    </a:lnTo>
                    <a:lnTo>
                      <a:pt x="45" y="18"/>
                    </a:lnTo>
                    <a:lnTo>
                      <a:pt x="45" y="18"/>
                    </a:lnTo>
                    <a:lnTo>
                      <a:pt x="45" y="21"/>
                    </a:lnTo>
                    <a:lnTo>
                      <a:pt x="45" y="23"/>
                    </a:lnTo>
                    <a:lnTo>
                      <a:pt x="45" y="25"/>
                    </a:lnTo>
                    <a:lnTo>
                      <a:pt x="45" y="25"/>
                    </a:lnTo>
                    <a:lnTo>
                      <a:pt x="45" y="27"/>
                    </a:lnTo>
                    <a:lnTo>
                      <a:pt x="45" y="30"/>
                    </a:lnTo>
                    <a:lnTo>
                      <a:pt x="45" y="32"/>
                    </a:lnTo>
                    <a:lnTo>
                      <a:pt x="45" y="36"/>
                    </a:lnTo>
                    <a:lnTo>
                      <a:pt x="45" y="36"/>
                    </a:lnTo>
                    <a:lnTo>
                      <a:pt x="45" y="38"/>
                    </a:lnTo>
                    <a:lnTo>
                      <a:pt x="45" y="44"/>
                    </a:lnTo>
                    <a:lnTo>
                      <a:pt x="45" y="46"/>
                    </a:lnTo>
                    <a:lnTo>
                      <a:pt x="45" y="51"/>
                    </a:lnTo>
                    <a:lnTo>
                      <a:pt x="45" y="53"/>
                    </a:lnTo>
                    <a:lnTo>
                      <a:pt x="45" y="57"/>
                    </a:lnTo>
                    <a:lnTo>
                      <a:pt x="45" y="60"/>
                    </a:lnTo>
                    <a:lnTo>
                      <a:pt x="45" y="60"/>
                    </a:lnTo>
                    <a:lnTo>
                      <a:pt x="45" y="62"/>
                    </a:lnTo>
                    <a:lnTo>
                      <a:pt x="45" y="62"/>
                    </a:lnTo>
                    <a:lnTo>
                      <a:pt x="45" y="64"/>
                    </a:lnTo>
                    <a:lnTo>
                      <a:pt x="45" y="66"/>
                    </a:lnTo>
                    <a:lnTo>
                      <a:pt x="45" y="68"/>
                    </a:lnTo>
                    <a:lnTo>
                      <a:pt x="45" y="68"/>
                    </a:lnTo>
                    <a:lnTo>
                      <a:pt x="45" y="72"/>
                    </a:lnTo>
                    <a:lnTo>
                      <a:pt x="45" y="74"/>
                    </a:lnTo>
                    <a:lnTo>
                      <a:pt x="45" y="76"/>
                    </a:lnTo>
                    <a:lnTo>
                      <a:pt x="48" y="76"/>
                    </a:lnTo>
                    <a:lnTo>
                      <a:pt x="48" y="78"/>
                    </a:lnTo>
                    <a:lnTo>
                      <a:pt x="48" y="81"/>
                    </a:lnTo>
                    <a:lnTo>
                      <a:pt x="48" y="81"/>
                    </a:lnTo>
                    <a:lnTo>
                      <a:pt x="48" y="83"/>
                    </a:lnTo>
                    <a:lnTo>
                      <a:pt x="48" y="85"/>
                    </a:lnTo>
                    <a:lnTo>
                      <a:pt x="48" y="85"/>
                    </a:lnTo>
                    <a:lnTo>
                      <a:pt x="48" y="85"/>
                    </a:lnTo>
                    <a:lnTo>
                      <a:pt x="48" y="87"/>
                    </a:lnTo>
                    <a:lnTo>
                      <a:pt x="48" y="89"/>
                    </a:lnTo>
                    <a:lnTo>
                      <a:pt x="48" y="89"/>
                    </a:lnTo>
                    <a:lnTo>
                      <a:pt x="48" y="89"/>
                    </a:lnTo>
                    <a:lnTo>
                      <a:pt x="48" y="92"/>
                    </a:lnTo>
                    <a:lnTo>
                      <a:pt x="50" y="92"/>
                    </a:lnTo>
                    <a:lnTo>
                      <a:pt x="50" y="92"/>
                    </a:lnTo>
                    <a:lnTo>
                      <a:pt x="50" y="94"/>
                    </a:lnTo>
                    <a:lnTo>
                      <a:pt x="50" y="94"/>
                    </a:lnTo>
                    <a:lnTo>
                      <a:pt x="50" y="96"/>
                    </a:lnTo>
                    <a:lnTo>
                      <a:pt x="50" y="96"/>
                    </a:lnTo>
                    <a:lnTo>
                      <a:pt x="50" y="98"/>
                    </a:lnTo>
                    <a:lnTo>
                      <a:pt x="50" y="98"/>
                    </a:lnTo>
                    <a:lnTo>
                      <a:pt x="50" y="98"/>
                    </a:lnTo>
                    <a:lnTo>
                      <a:pt x="50" y="102"/>
                    </a:lnTo>
                    <a:lnTo>
                      <a:pt x="50" y="102"/>
                    </a:lnTo>
                    <a:lnTo>
                      <a:pt x="50" y="102"/>
                    </a:lnTo>
                    <a:lnTo>
                      <a:pt x="50" y="102"/>
                    </a:lnTo>
                    <a:lnTo>
                      <a:pt x="50" y="102"/>
                    </a:lnTo>
                    <a:lnTo>
                      <a:pt x="50" y="104"/>
                    </a:lnTo>
                    <a:lnTo>
                      <a:pt x="50" y="104"/>
                    </a:lnTo>
                    <a:lnTo>
                      <a:pt x="50" y="104"/>
                    </a:lnTo>
                    <a:lnTo>
                      <a:pt x="50" y="104"/>
                    </a:lnTo>
                    <a:lnTo>
                      <a:pt x="50" y="104"/>
                    </a:lnTo>
                    <a:lnTo>
                      <a:pt x="50" y="104"/>
                    </a:lnTo>
                    <a:lnTo>
                      <a:pt x="50" y="104"/>
                    </a:lnTo>
                    <a:lnTo>
                      <a:pt x="50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6"/>
                    </a:lnTo>
                    <a:lnTo>
                      <a:pt x="52" y="108"/>
                    </a:lnTo>
                    <a:lnTo>
                      <a:pt x="52" y="106"/>
                    </a:lnTo>
                    <a:lnTo>
                      <a:pt x="52" y="108"/>
                    </a:lnTo>
                    <a:lnTo>
                      <a:pt x="52" y="108"/>
                    </a:lnTo>
                    <a:lnTo>
                      <a:pt x="52" y="108"/>
                    </a:lnTo>
                    <a:lnTo>
                      <a:pt x="52" y="108"/>
                    </a:lnTo>
                    <a:lnTo>
                      <a:pt x="54" y="108"/>
                    </a:lnTo>
                    <a:lnTo>
                      <a:pt x="54" y="108"/>
                    </a:lnTo>
                    <a:lnTo>
                      <a:pt x="54" y="108"/>
                    </a:lnTo>
                    <a:lnTo>
                      <a:pt x="54" y="108"/>
                    </a:lnTo>
                    <a:lnTo>
                      <a:pt x="54" y="108"/>
                    </a:lnTo>
                    <a:lnTo>
                      <a:pt x="54" y="108"/>
                    </a:lnTo>
                    <a:lnTo>
                      <a:pt x="54" y="108"/>
                    </a:lnTo>
                    <a:lnTo>
                      <a:pt x="54" y="108"/>
                    </a:lnTo>
                    <a:lnTo>
                      <a:pt x="54" y="108"/>
                    </a:lnTo>
                    <a:lnTo>
                      <a:pt x="54" y="108"/>
                    </a:lnTo>
                    <a:lnTo>
                      <a:pt x="54" y="108"/>
                    </a:lnTo>
                    <a:lnTo>
                      <a:pt x="56" y="108"/>
                    </a:lnTo>
                    <a:lnTo>
                      <a:pt x="56" y="108"/>
                    </a:lnTo>
                    <a:lnTo>
                      <a:pt x="56" y="108"/>
                    </a:lnTo>
                    <a:lnTo>
                      <a:pt x="56" y="108"/>
                    </a:lnTo>
                    <a:lnTo>
                      <a:pt x="56" y="108"/>
                    </a:lnTo>
                    <a:lnTo>
                      <a:pt x="56" y="108"/>
                    </a:lnTo>
                    <a:lnTo>
                      <a:pt x="58" y="108"/>
                    </a:lnTo>
                    <a:lnTo>
                      <a:pt x="58" y="108"/>
                    </a:lnTo>
                    <a:lnTo>
                      <a:pt x="60" y="108"/>
                    </a:lnTo>
                    <a:lnTo>
                      <a:pt x="60" y="108"/>
                    </a:lnTo>
                    <a:lnTo>
                      <a:pt x="62" y="108"/>
                    </a:lnTo>
                    <a:lnTo>
                      <a:pt x="62" y="108"/>
                    </a:lnTo>
                    <a:lnTo>
                      <a:pt x="62" y="108"/>
                    </a:lnTo>
                    <a:lnTo>
                      <a:pt x="62" y="108"/>
                    </a:lnTo>
                    <a:lnTo>
                      <a:pt x="64" y="108"/>
                    </a:lnTo>
                    <a:lnTo>
                      <a:pt x="64" y="108"/>
                    </a:lnTo>
                    <a:lnTo>
                      <a:pt x="64" y="108"/>
                    </a:lnTo>
                    <a:lnTo>
                      <a:pt x="67" y="108"/>
                    </a:lnTo>
                    <a:lnTo>
                      <a:pt x="67" y="108"/>
                    </a:lnTo>
                    <a:lnTo>
                      <a:pt x="70" y="108"/>
                    </a:lnTo>
                    <a:lnTo>
                      <a:pt x="70" y="108"/>
                    </a:lnTo>
                    <a:lnTo>
                      <a:pt x="70" y="108"/>
                    </a:lnTo>
                    <a:lnTo>
                      <a:pt x="72" y="111"/>
                    </a:lnTo>
                    <a:lnTo>
                      <a:pt x="72" y="111"/>
                    </a:lnTo>
                    <a:lnTo>
                      <a:pt x="74" y="111"/>
                    </a:lnTo>
                    <a:lnTo>
                      <a:pt x="78" y="111"/>
                    </a:lnTo>
                    <a:lnTo>
                      <a:pt x="80" y="111"/>
                    </a:lnTo>
                    <a:lnTo>
                      <a:pt x="82" y="111"/>
                    </a:lnTo>
                    <a:lnTo>
                      <a:pt x="82" y="111"/>
                    </a:lnTo>
                    <a:lnTo>
                      <a:pt x="85" y="111"/>
                    </a:lnTo>
                    <a:lnTo>
                      <a:pt x="85" y="111"/>
                    </a:lnTo>
                    <a:lnTo>
                      <a:pt x="87" y="113"/>
                    </a:lnTo>
                    <a:lnTo>
                      <a:pt x="87" y="113"/>
                    </a:lnTo>
                    <a:lnTo>
                      <a:pt x="87" y="113"/>
                    </a:lnTo>
                    <a:lnTo>
                      <a:pt x="89" y="113"/>
                    </a:lnTo>
                    <a:lnTo>
                      <a:pt x="89" y="113"/>
                    </a:lnTo>
                    <a:lnTo>
                      <a:pt x="91" y="113"/>
                    </a:lnTo>
                    <a:lnTo>
                      <a:pt x="91" y="113"/>
                    </a:lnTo>
                    <a:lnTo>
                      <a:pt x="93" y="113"/>
                    </a:lnTo>
                    <a:lnTo>
                      <a:pt x="93" y="113"/>
                    </a:lnTo>
                    <a:lnTo>
                      <a:pt x="95" y="115"/>
                    </a:lnTo>
                    <a:lnTo>
                      <a:pt x="95" y="115"/>
                    </a:lnTo>
                    <a:lnTo>
                      <a:pt x="95" y="115"/>
                    </a:lnTo>
                    <a:lnTo>
                      <a:pt x="98" y="115"/>
                    </a:lnTo>
                    <a:lnTo>
                      <a:pt x="98" y="115"/>
                    </a:lnTo>
                    <a:lnTo>
                      <a:pt x="98" y="115"/>
                    </a:lnTo>
                    <a:lnTo>
                      <a:pt x="98" y="115"/>
                    </a:lnTo>
                    <a:lnTo>
                      <a:pt x="100" y="115"/>
                    </a:lnTo>
                    <a:lnTo>
                      <a:pt x="100" y="115"/>
                    </a:lnTo>
                    <a:lnTo>
                      <a:pt x="100" y="117"/>
                    </a:lnTo>
                    <a:lnTo>
                      <a:pt x="100" y="117"/>
                    </a:lnTo>
                    <a:lnTo>
                      <a:pt x="100" y="117"/>
                    </a:lnTo>
                    <a:lnTo>
                      <a:pt x="100" y="117"/>
                    </a:lnTo>
                    <a:lnTo>
                      <a:pt x="100" y="117"/>
                    </a:lnTo>
                    <a:lnTo>
                      <a:pt x="100" y="117"/>
                    </a:lnTo>
                    <a:lnTo>
                      <a:pt x="98" y="117"/>
                    </a:lnTo>
                    <a:lnTo>
                      <a:pt x="98" y="117"/>
                    </a:lnTo>
                    <a:lnTo>
                      <a:pt x="98" y="117"/>
                    </a:lnTo>
                    <a:lnTo>
                      <a:pt x="98" y="117"/>
                    </a:lnTo>
                    <a:lnTo>
                      <a:pt x="95" y="115"/>
                    </a:lnTo>
                    <a:lnTo>
                      <a:pt x="95" y="115"/>
                    </a:lnTo>
                    <a:lnTo>
                      <a:pt x="95" y="115"/>
                    </a:lnTo>
                    <a:lnTo>
                      <a:pt x="95" y="115"/>
                    </a:lnTo>
                    <a:lnTo>
                      <a:pt x="93" y="115"/>
                    </a:lnTo>
                    <a:lnTo>
                      <a:pt x="93" y="115"/>
                    </a:lnTo>
                    <a:lnTo>
                      <a:pt x="91" y="115"/>
                    </a:lnTo>
                    <a:lnTo>
                      <a:pt x="91" y="115"/>
                    </a:lnTo>
                    <a:lnTo>
                      <a:pt x="89" y="115"/>
                    </a:lnTo>
                    <a:lnTo>
                      <a:pt x="89" y="115"/>
                    </a:lnTo>
                    <a:lnTo>
                      <a:pt x="87" y="115"/>
                    </a:lnTo>
                    <a:lnTo>
                      <a:pt x="87" y="115"/>
                    </a:lnTo>
                    <a:lnTo>
                      <a:pt x="87" y="115"/>
                    </a:lnTo>
                    <a:lnTo>
                      <a:pt x="85" y="115"/>
                    </a:lnTo>
                    <a:lnTo>
                      <a:pt x="85" y="115"/>
                    </a:lnTo>
                    <a:lnTo>
                      <a:pt x="82" y="113"/>
                    </a:lnTo>
                    <a:lnTo>
                      <a:pt x="82" y="113"/>
                    </a:lnTo>
                    <a:lnTo>
                      <a:pt x="80" y="113"/>
                    </a:lnTo>
                    <a:lnTo>
                      <a:pt x="78" y="113"/>
                    </a:lnTo>
                    <a:lnTo>
                      <a:pt x="74" y="113"/>
                    </a:lnTo>
                    <a:lnTo>
                      <a:pt x="72" y="113"/>
                    </a:lnTo>
                    <a:lnTo>
                      <a:pt x="70" y="113"/>
                    </a:lnTo>
                    <a:lnTo>
                      <a:pt x="70" y="113"/>
                    </a:lnTo>
                    <a:lnTo>
                      <a:pt x="67" y="113"/>
                    </a:lnTo>
                    <a:lnTo>
                      <a:pt x="67" y="113"/>
                    </a:lnTo>
                    <a:lnTo>
                      <a:pt x="67" y="113"/>
                    </a:lnTo>
                    <a:lnTo>
                      <a:pt x="64" y="113"/>
                    </a:lnTo>
                    <a:lnTo>
                      <a:pt x="64" y="113"/>
                    </a:lnTo>
                    <a:lnTo>
                      <a:pt x="64" y="113"/>
                    </a:lnTo>
                    <a:lnTo>
                      <a:pt x="62" y="113"/>
                    </a:lnTo>
                    <a:lnTo>
                      <a:pt x="62" y="113"/>
                    </a:lnTo>
                    <a:lnTo>
                      <a:pt x="62" y="113"/>
                    </a:lnTo>
                    <a:lnTo>
                      <a:pt x="62" y="113"/>
                    </a:lnTo>
                    <a:lnTo>
                      <a:pt x="62" y="113"/>
                    </a:lnTo>
                    <a:lnTo>
                      <a:pt x="60" y="113"/>
                    </a:lnTo>
                    <a:lnTo>
                      <a:pt x="60" y="113"/>
                    </a:lnTo>
                    <a:lnTo>
                      <a:pt x="58" y="113"/>
                    </a:lnTo>
                    <a:lnTo>
                      <a:pt x="58" y="113"/>
                    </a:lnTo>
                    <a:lnTo>
                      <a:pt x="58" y="113"/>
                    </a:lnTo>
                    <a:lnTo>
                      <a:pt x="56" y="113"/>
                    </a:lnTo>
                    <a:lnTo>
                      <a:pt x="56" y="113"/>
                    </a:lnTo>
                    <a:lnTo>
                      <a:pt x="56" y="113"/>
                    </a:lnTo>
                    <a:lnTo>
                      <a:pt x="56" y="113"/>
                    </a:lnTo>
                    <a:lnTo>
                      <a:pt x="54" y="113"/>
                    </a:lnTo>
                    <a:lnTo>
                      <a:pt x="54" y="113"/>
                    </a:lnTo>
                    <a:lnTo>
                      <a:pt x="54" y="113"/>
                    </a:lnTo>
                    <a:lnTo>
                      <a:pt x="54" y="113"/>
                    </a:lnTo>
                    <a:lnTo>
                      <a:pt x="52" y="113"/>
                    </a:lnTo>
                    <a:lnTo>
                      <a:pt x="52" y="113"/>
                    </a:lnTo>
                    <a:lnTo>
                      <a:pt x="52" y="113"/>
                    </a:lnTo>
                    <a:lnTo>
                      <a:pt x="52" y="113"/>
                    </a:lnTo>
                    <a:lnTo>
                      <a:pt x="52" y="113"/>
                    </a:lnTo>
                    <a:lnTo>
                      <a:pt x="52" y="113"/>
                    </a:lnTo>
                    <a:lnTo>
                      <a:pt x="50" y="113"/>
                    </a:lnTo>
                    <a:lnTo>
                      <a:pt x="50" y="111"/>
                    </a:lnTo>
                    <a:lnTo>
                      <a:pt x="50" y="111"/>
                    </a:lnTo>
                    <a:lnTo>
                      <a:pt x="50" y="111"/>
                    </a:lnTo>
                    <a:lnTo>
                      <a:pt x="50" y="111"/>
                    </a:lnTo>
                    <a:lnTo>
                      <a:pt x="50" y="111"/>
                    </a:lnTo>
                    <a:lnTo>
                      <a:pt x="50" y="111"/>
                    </a:lnTo>
                    <a:lnTo>
                      <a:pt x="48" y="111"/>
                    </a:lnTo>
                    <a:lnTo>
                      <a:pt x="48" y="111"/>
                    </a:lnTo>
                    <a:lnTo>
                      <a:pt x="48" y="111"/>
                    </a:lnTo>
                    <a:lnTo>
                      <a:pt x="48" y="111"/>
                    </a:lnTo>
                    <a:lnTo>
                      <a:pt x="48" y="108"/>
                    </a:lnTo>
                    <a:lnTo>
                      <a:pt x="48" y="108"/>
                    </a:lnTo>
                    <a:lnTo>
                      <a:pt x="48" y="108"/>
                    </a:lnTo>
                    <a:lnTo>
                      <a:pt x="48" y="108"/>
                    </a:lnTo>
                    <a:lnTo>
                      <a:pt x="45" y="108"/>
                    </a:lnTo>
                    <a:lnTo>
                      <a:pt x="45" y="106"/>
                    </a:lnTo>
                    <a:lnTo>
                      <a:pt x="45" y="106"/>
                    </a:lnTo>
                    <a:lnTo>
                      <a:pt x="45" y="106"/>
                    </a:lnTo>
                    <a:lnTo>
                      <a:pt x="45" y="106"/>
                    </a:lnTo>
                    <a:lnTo>
                      <a:pt x="45" y="106"/>
                    </a:lnTo>
                    <a:lnTo>
                      <a:pt x="45" y="104"/>
                    </a:lnTo>
                    <a:lnTo>
                      <a:pt x="45" y="104"/>
                    </a:lnTo>
                    <a:lnTo>
                      <a:pt x="45" y="104"/>
                    </a:lnTo>
                    <a:lnTo>
                      <a:pt x="45" y="104"/>
                    </a:lnTo>
                    <a:lnTo>
                      <a:pt x="45" y="102"/>
                    </a:lnTo>
                    <a:lnTo>
                      <a:pt x="45" y="102"/>
                    </a:lnTo>
                    <a:lnTo>
                      <a:pt x="45" y="102"/>
                    </a:lnTo>
                    <a:lnTo>
                      <a:pt x="45" y="102"/>
                    </a:lnTo>
                    <a:lnTo>
                      <a:pt x="43" y="98"/>
                    </a:lnTo>
                    <a:lnTo>
                      <a:pt x="43" y="98"/>
                    </a:lnTo>
                    <a:lnTo>
                      <a:pt x="43" y="96"/>
                    </a:lnTo>
                    <a:lnTo>
                      <a:pt x="43" y="96"/>
                    </a:lnTo>
                    <a:lnTo>
                      <a:pt x="43" y="94"/>
                    </a:lnTo>
                    <a:lnTo>
                      <a:pt x="43" y="94"/>
                    </a:lnTo>
                    <a:lnTo>
                      <a:pt x="43" y="94"/>
                    </a:lnTo>
                    <a:lnTo>
                      <a:pt x="43" y="92"/>
                    </a:lnTo>
                    <a:lnTo>
                      <a:pt x="43" y="92"/>
                    </a:lnTo>
                    <a:lnTo>
                      <a:pt x="43" y="92"/>
                    </a:lnTo>
                    <a:lnTo>
                      <a:pt x="43" y="92"/>
                    </a:lnTo>
                    <a:lnTo>
                      <a:pt x="43" y="89"/>
                    </a:lnTo>
                    <a:lnTo>
                      <a:pt x="43" y="89"/>
                    </a:lnTo>
                    <a:lnTo>
                      <a:pt x="43" y="87"/>
                    </a:lnTo>
                    <a:lnTo>
                      <a:pt x="43" y="85"/>
                    </a:lnTo>
                    <a:lnTo>
                      <a:pt x="43" y="85"/>
                    </a:lnTo>
                    <a:lnTo>
                      <a:pt x="43" y="83"/>
                    </a:lnTo>
                    <a:lnTo>
                      <a:pt x="43" y="83"/>
                    </a:lnTo>
                    <a:lnTo>
                      <a:pt x="40" y="81"/>
                    </a:lnTo>
                    <a:lnTo>
                      <a:pt x="40" y="78"/>
                    </a:lnTo>
                    <a:lnTo>
                      <a:pt x="40" y="76"/>
                    </a:lnTo>
                    <a:lnTo>
                      <a:pt x="40" y="76"/>
                    </a:lnTo>
                    <a:lnTo>
                      <a:pt x="40" y="74"/>
                    </a:lnTo>
                    <a:lnTo>
                      <a:pt x="40" y="72"/>
                    </a:lnTo>
                    <a:lnTo>
                      <a:pt x="40" y="68"/>
                    </a:lnTo>
                    <a:lnTo>
                      <a:pt x="40" y="68"/>
                    </a:lnTo>
                    <a:lnTo>
                      <a:pt x="40" y="66"/>
                    </a:lnTo>
                    <a:lnTo>
                      <a:pt x="40" y="64"/>
                    </a:lnTo>
                    <a:lnTo>
                      <a:pt x="40" y="62"/>
                    </a:lnTo>
                    <a:lnTo>
                      <a:pt x="40" y="62"/>
                    </a:lnTo>
                    <a:lnTo>
                      <a:pt x="40" y="60"/>
                    </a:lnTo>
                    <a:lnTo>
                      <a:pt x="40" y="60"/>
                    </a:lnTo>
                    <a:lnTo>
                      <a:pt x="40" y="57"/>
                    </a:lnTo>
                    <a:lnTo>
                      <a:pt x="40" y="53"/>
                    </a:lnTo>
                    <a:lnTo>
                      <a:pt x="40" y="51"/>
                    </a:lnTo>
                    <a:lnTo>
                      <a:pt x="40" y="46"/>
                    </a:lnTo>
                    <a:lnTo>
                      <a:pt x="40" y="44"/>
                    </a:lnTo>
                    <a:lnTo>
                      <a:pt x="40" y="38"/>
                    </a:lnTo>
                    <a:lnTo>
                      <a:pt x="40" y="36"/>
                    </a:lnTo>
                    <a:lnTo>
                      <a:pt x="40" y="36"/>
                    </a:lnTo>
                    <a:lnTo>
                      <a:pt x="40" y="32"/>
                    </a:lnTo>
                    <a:lnTo>
                      <a:pt x="40" y="30"/>
                    </a:lnTo>
                    <a:lnTo>
                      <a:pt x="40" y="27"/>
                    </a:lnTo>
                    <a:lnTo>
                      <a:pt x="40" y="25"/>
                    </a:lnTo>
                    <a:lnTo>
                      <a:pt x="40" y="25"/>
                    </a:lnTo>
                    <a:lnTo>
                      <a:pt x="40" y="23"/>
                    </a:lnTo>
                    <a:lnTo>
                      <a:pt x="40" y="21"/>
                    </a:lnTo>
                    <a:lnTo>
                      <a:pt x="40" y="18"/>
                    </a:lnTo>
                    <a:lnTo>
                      <a:pt x="40" y="18"/>
                    </a:lnTo>
                    <a:lnTo>
                      <a:pt x="40" y="18"/>
                    </a:lnTo>
                    <a:lnTo>
                      <a:pt x="40" y="16"/>
                    </a:lnTo>
                    <a:lnTo>
                      <a:pt x="40" y="14"/>
                    </a:lnTo>
                    <a:lnTo>
                      <a:pt x="40" y="14"/>
                    </a:lnTo>
                    <a:lnTo>
                      <a:pt x="40" y="12"/>
                    </a:lnTo>
                    <a:lnTo>
                      <a:pt x="40" y="8"/>
                    </a:lnTo>
                    <a:lnTo>
                      <a:pt x="40" y="8"/>
                    </a:lnTo>
                    <a:lnTo>
                      <a:pt x="40" y="8"/>
                    </a:lnTo>
                    <a:lnTo>
                      <a:pt x="40" y="8"/>
                    </a:lnTo>
                    <a:lnTo>
                      <a:pt x="40" y="8"/>
                    </a:lnTo>
                    <a:lnTo>
                      <a:pt x="40" y="8"/>
                    </a:lnTo>
                    <a:lnTo>
                      <a:pt x="40" y="8"/>
                    </a:lnTo>
                    <a:lnTo>
                      <a:pt x="40" y="8"/>
                    </a:lnTo>
                    <a:lnTo>
                      <a:pt x="40" y="8"/>
                    </a:lnTo>
                    <a:lnTo>
                      <a:pt x="40" y="6"/>
                    </a:lnTo>
                    <a:lnTo>
                      <a:pt x="38" y="6"/>
                    </a:lnTo>
                    <a:lnTo>
                      <a:pt x="38" y="4"/>
                    </a:lnTo>
                    <a:lnTo>
                      <a:pt x="38" y="4"/>
                    </a:lnTo>
                    <a:lnTo>
                      <a:pt x="38" y="2"/>
                    </a:lnTo>
                    <a:lnTo>
                      <a:pt x="38" y="2"/>
                    </a:lnTo>
                    <a:lnTo>
                      <a:pt x="38" y="2"/>
                    </a:lnTo>
                    <a:lnTo>
                      <a:pt x="38" y="2"/>
                    </a:lnTo>
                    <a:lnTo>
                      <a:pt x="38" y="2"/>
                    </a:lnTo>
                    <a:lnTo>
                      <a:pt x="38" y="2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38" y="0"/>
                    </a:lnTo>
                    <a:close/>
                  </a:path>
                  <a:path w="100" h="676">
                    <a:moveTo>
                      <a:pt x="72" y="120"/>
                    </a:moveTo>
                    <a:lnTo>
                      <a:pt x="74" y="122"/>
                    </a:lnTo>
                    <a:lnTo>
                      <a:pt x="74" y="122"/>
                    </a:lnTo>
                    <a:lnTo>
                      <a:pt x="74" y="122"/>
                    </a:lnTo>
                    <a:lnTo>
                      <a:pt x="74" y="122"/>
                    </a:lnTo>
                    <a:lnTo>
                      <a:pt x="74" y="124"/>
                    </a:lnTo>
                    <a:lnTo>
                      <a:pt x="74" y="126"/>
                    </a:lnTo>
                    <a:lnTo>
                      <a:pt x="74" y="126"/>
                    </a:lnTo>
                    <a:lnTo>
                      <a:pt x="74" y="128"/>
                    </a:lnTo>
                    <a:lnTo>
                      <a:pt x="74" y="128"/>
                    </a:lnTo>
                    <a:lnTo>
                      <a:pt x="72" y="132"/>
                    </a:lnTo>
                    <a:lnTo>
                      <a:pt x="72" y="132"/>
                    </a:lnTo>
                    <a:lnTo>
                      <a:pt x="72" y="134"/>
                    </a:lnTo>
                    <a:lnTo>
                      <a:pt x="72" y="136"/>
                    </a:lnTo>
                    <a:lnTo>
                      <a:pt x="72" y="136"/>
                    </a:lnTo>
                    <a:lnTo>
                      <a:pt x="72" y="138"/>
                    </a:lnTo>
                    <a:lnTo>
                      <a:pt x="72" y="138"/>
                    </a:lnTo>
                    <a:lnTo>
                      <a:pt x="72" y="140"/>
                    </a:lnTo>
                    <a:lnTo>
                      <a:pt x="72" y="140"/>
                    </a:lnTo>
                    <a:lnTo>
                      <a:pt x="72" y="140"/>
                    </a:lnTo>
                    <a:lnTo>
                      <a:pt x="72" y="145"/>
                    </a:lnTo>
                    <a:lnTo>
                      <a:pt x="70" y="147"/>
                    </a:lnTo>
                    <a:lnTo>
                      <a:pt x="70" y="149"/>
                    </a:lnTo>
                    <a:lnTo>
                      <a:pt x="70" y="151"/>
                    </a:lnTo>
                    <a:lnTo>
                      <a:pt x="70" y="153"/>
                    </a:lnTo>
                    <a:lnTo>
                      <a:pt x="70" y="156"/>
                    </a:lnTo>
                    <a:lnTo>
                      <a:pt x="66" y="156"/>
                    </a:lnTo>
                    <a:lnTo>
                      <a:pt x="66" y="158"/>
                    </a:lnTo>
                    <a:lnTo>
                      <a:pt x="66" y="158"/>
                    </a:lnTo>
                    <a:lnTo>
                      <a:pt x="66" y="161"/>
                    </a:lnTo>
                    <a:lnTo>
                      <a:pt x="66" y="161"/>
                    </a:lnTo>
                    <a:lnTo>
                      <a:pt x="66" y="166"/>
                    </a:lnTo>
                    <a:lnTo>
                      <a:pt x="66" y="168"/>
                    </a:lnTo>
                    <a:lnTo>
                      <a:pt x="64" y="172"/>
                    </a:lnTo>
                    <a:lnTo>
                      <a:pt x="64" y="175"/>
                    </a:lnTo>
                    <a:lnTo>
                      <a:pt x="64" y="179"/>
                    </a:lnTo>
                    <a:lnTo>
                      <a:pt x="64" y="181"/>
                    </a:lnTo>
                    <a:lnTo>
                      <a:pt x="64" y="183"/>
                    </a:lnTo>
                    <a:lnTo>
                      <a:pt x="62" y="188"/>
                    </a:lnTo>
                    <a:lnTo>
                      <a:pt x="62" y="195"/>
                    </a:lnTo>
                    <a:lnTo>
                      <a:pt x="60" y="202"/>
                    </a:lnTo>
                    <a:lnTo>
                      <a:pt x="60" y="206"/>
                    </a:lnTo>
                    <a:lnTo>
                      <a:pt x="60" y="213"/>
                    </a:lnTo>
                    <a:lnTo>
                      <a:pt x="58" y="213"/>
                    </a:lnTo>
                    <a:lnTo>
                      <a:pt x="58" y="221"/>
                    </a:lnTo>
                    <a:lnTo>
                      <a:pt x="56" y="227"/>
                    </a:lnTo>
                    <a:lnTo>
                      <a:pt x="56" y="234"/>
                    </a:lnTo>
                    <a:lnTo>
                      <a:pt x="56" y="240"/>
                    </a:lnTo>
                    <a:lnTo>
                      <a:pt x="53" y="242"/>
                    </a:lnTo>
                    <a:lnTo>
                      <a:pt x="53" y="247"/>
                    </a:lnTo>
                    <a:lnTo>
                      <a:pt x="53" y="249"/>
                    </a:lnTo>
                    <a:lnTo>
                      <a:pt x="53" y="252"/>
                    </a:lnTo>
                    <a:lnTo>
                      <a:pt x="51" y="257"/>
                    </a:lnTo>
                    <a:lnTo>
                      <a:pt x="51" y="259"/>
                    </a:lnTo>
                    <a:lnTo>
                      <a:pt x="51" y="261"/>
                    </a:lnTo>
                    <a:lnTo>
                      <a:pt x="51" y="263"/>
                    </a:lnTo>
                    <a:lnTo>
                      <a:pt x="51" y="266"/>
                    </a:lnTo>
                    <a:lnTo>
                      <a:pt x="51" y="268"/>
                    </a:lnTo>
                    <a:lnTo>
                      <a:pt x="49" y="272"/>
                    </a:lnTo>
                    <a:lnTo>
                      <a:pt x="49" y="274"/>
                    </a:lnTo>
                    <a:lnTo>
                      <a:pt x="49" y="277"/>
                    </a:lnTo>
                    <a:lnTo>
                      <a:pt x="49" y="282"/>
                    </a:lnTo>
                    <a:lnTo>
                      <a:pt x="49" y="284"/>
                    </a:lnTo>
                    <a:lnTo>
                      <a:pt x="49" y="284"/>
                    </a:lnTo>
                    <a:lnTo>
                      <a:pt x="49" y="287"/>
                    </a:lnTo>
                    <a:lnTo>
                      <a:pt x="49" y="291"/>
                    </a:lnTo>
                    <a:lnTo>
                      <a:pt x="49" y="293"/>
                    </a:lnTo>
                    <a:lnTo>
                      <a:pt x="47" y="295"/>
                    </a:lnTo>
                    <a:lnTo>
                      <a:pt x="47" y="300"/>
                    </a:lnTo>
                    <a:lnTo>
                      <a:pt x="47" y="302"/>
                    </a:lnTo>
                    <a:lnTo>
                      <a:pt x="47" y="304"/>
                    </a:lnTo>
                    <a:lnTo>
                      <a:pt x="47" y="306"/>
                    </a:lnTo>
                    <a:lnTo>
                      <a:pt x="47" y="308"/>
                    </a:lnTo>
                    <a:lnTo>
                      <a:pt x="47" y="312"/>
                    </a:lnTo>
                    <a:lnTo>
                      <a:pt x="47" y="314"/>
                    </a:lnTo>
                    <a:lnTo>
                      <a:pt x="47" y="318"/>
                    </a:lnTo>
                    <a:lnTo>
                      <a:pt x="47" y="321"/>
                    </a:lnTo>
                    <a:lnTo>
                      <a:pt x="47" y="323"/>
                    </a:lnTo>
                    <a:lnTo>
                      <a:pt x="47" y="327"/>
                    </a:lnTo>
                    <a:lnTo>
                      <a:pt x="47" y="329"/>
                    </a:lnTo>
                    <a:lnTo>
                      <a:pt x="47" y="332"/>
                    </a:lnTo>
                    <a:lnTo>
                      <a:pt x="47" y="336"/>
                    </a:lnTo>
                    <a:lnTo>
                      <a:pt x="47" y="338"/>
                    </a:lnTo>
                    <a:lnTo>
                      <a:pt x="47" y="346"/>
                    </a:lnTo>
                    <a:lnTo>
                      <a:pt x="47" y="350"/>
                    </a:lnTo>
                    <a:lnTo>
                      <a:pt x="47" y="357"/>
                    </a:lnTo>
                    <a:lnTo>
                      <a:pt x="47" y="363"/>
                    </a:lnTo>
                    <a:lnTo>
                      <a:pt x="47" y="375"/>
                    </a:lnTo>
                    <a:lnTo>
                      <a:pt x="47" y="382"/>
                    </a:lnTo>
                    <a:lnTo>
                      <a:pt x="47" y="382"/>
                    </a:lnTo>
                    <a:lnTo>
                      <a:pt x="47" y="388"/>
                    </a:lnTo>
                    <a:lnTo>
                      <a:pt x="45" y="393"/>
                    </a:lnTo>
                    <a:lnTo>
                      <a:pt x="45" y="400"/>
                    </a:lnTo>
                    <a:lnTo>
                      <a:pt x="45" y="403"/>
                    </a:lnTo>
                    <a:lnTo>
                      <a:pt x="45" y="407"/>
                    </a:lnTo>
                    <a:lnTo>
                      <a:pt x="45" y="410"/>
                    </a:lnTo>
                    <a:lnTo>
                      <a:pt x="45" y="412"/>
                    </a:lnTo>
                    <a:lnTo>
                      <a:pt x="45" y="416"/>
                    </a:lnTo>
                    <a:lnTo>
                      <a:pt x="45" y="418"/>
                    </a:lnTo>
                    <a:lnTo>
                      <a:pt x="45" y="421"/>
                    </a:lnTo>
                    <a:lnTo>
                      <a:pt x="45" y="425"/>
                    </a:lnTo>
                    <a:lnTo>
                      <a:pt x="45" y="427"/>
                    </a:lnTo>
                    <a:lnTo>
                      <a:pt x="45" y="429"/>
                    </a:lnTo>
                    <a:lnTo>
                      <a:pt x="45" y="435"/>
                    </a:lnTo>
                    <a:lnTo>
                      <a:pt x="45" y="437"/>
                    </a:lnTo>
                    <a:lnTo>
                      <a:pt x="45" y="439"/>
                    </a:lnTo>
                    <a:lnTo>
                      <a:pt x="45" y="443"/>
                    </a:lnTo>
                    <a:lnTo>
                      <a:pt x="43" y="446"/>
                    </a:lnTo>
                    <a:lnTo>
                      <a:pt x="43" y="448"/>
                    </a:lnTo>
                    <a:lnTo>
                      <a:pt x="43" y="452"/>
                    </a:lnTo>
                    <a:lnTo>
                      <a:pt x="43" y="455"/>
                    </a:lnTo>
                    <a:lnTo>
                      <a:pt x="43" y="457"/>
                    </a:lnTo>
                    <a:lnTo>
                      <a:pt x="43" y="461"/>
                    </a:lnTo>
                    <a:lnTo>
                      <a:pt x="43" y="464"/>
                    </a:lnTo>
                    <a:lnTo>
                      <a:pt x="39" y="467"/>
                    </a:lnTo>
                    <a:lnTo>
                      <a:pt x="39" y="469"/>
                    </a:lnTo>
                    <a:lnTo>
                      <a:pt x="39" y="471"/>
                    </a:lnTo>
                    <a:lnTo>
                      <a:pt x="39" y="473"/>
                    </a:lnTo>
                    <a:lnTo>
                      <a:pt x="39" y="475"/>
                    </a:lnTo>
                    <a:lnTo>
                      <a:pt x="39" y="475"/>
                    </a:lnTo>
                    <a:lnTo>
                      <a:pt x="39" y="478"/>
                    </a:lnTo>
                    <a:lnTo>
                      <a:pt x="37" y="480"/>
                    </a:lnTo>
                    <a:lnTo>
                      <a:pt x="37" y="480"/>
                    </a:lnTo>
                    <a:lnTo>
                      <a:pt x="37" y="482"/>
                    </a:lnTo>
                    <a:lnTo>
                      <a:pt x="37" y="484"/>
                    </a:lnTo>
                    <a:lnTo>
                      <a:pt x="35" y="486"/>
                    </a:lnTo>
                    <a:lnTo>
                      <a:pt x="35" y="488"/>
                    </a:lnTo>
                    <a:lnTo>
                      <a:pt x="35" y="491"/>
                    </a:lnTo>
                    <a:lnTo>
                      <a:pt x="35" y="494"/>
                    </a:lnTo>
                    <a:lnTo>
                      <a:pt x="33" y="496"/>
                    </a:lnTo>
                    <a:lnTo>
                      <a:pt x="33" y="498"/>
                    </a:lnTo>
                    <a:lnTo>
                      <a:pt x="33" y="501"/>
                    </a:lnTo>
                    <a:lnTo>
                      <a:pt x="33" y="503"/>
                    </a:lnTo>
                    <a:lnTo>
                      <a:pt x="31" y="505"/>
                    </a:lnTo>
                    <a:lnTo>
                      <a:pt x="31" y="507"/>
                    </a:lnTo>
                    <a:lnTo>
                      <a:pt x="31" y="509"/>
                    </a:lnTo>
                    <a:lnTo>
                      <a:pt x="29" y="514"/>
                    </a:lnTo>
                    <a:lnTo>
                      <a:pt x="29" y="518"/>
                    </a:lnTo>
                    <a:lnTo>
                      <a:pt x="27" y="524"/>
                    </a:lnTo>
                    <a:lnTo>
                      <a:pt x="24" y="528"/>
                    </a:lnTo>
                    <a:lnTo>
                      <a:pt x="24" y="532"/>
                    </a:lnTo>
                    <a:lnTo>
                      <a:pt x="24" y="535"/>
                    </a:lnTo>
                    <a:lnTo>
                      <a:pt x="22" y="535"/>
                    </a:lnTo>
                    <a:lnTo>
                      <a:pt x="22" y="537"/>
                    </a:lnTo>
                    <a:lnTo>
                      <a:pt x="22" y="539"/>
                    </a:lnTo>
                    <a:lnTo>
                      <a:pt x="20" y="541"/>
                    </a:lnTo>
                    <a:lnTo>
                      <a:pt x="20" y="543"/>
                    </a:lnTo>
                    <a:lnTo>
                      <a:pt x="20" y="546"/>
                    </a:lnTo>
                    <a:lnTo>
                      <a:pt x="20" y="548"/>
                    </a:lnTo>
                    <a:lnTo>
                      <a:pt x="18" y="550"/>
                    </a:lnTo>
                    <a:lnTo>
                      <a:pt x="18" y="553"/>
                    </a:lnTo>
                    <a:lnTo>
                      <a:pt x="18" y="556"/>
                    </a:lnTo>
                    <a:lnTo>
                      <a:pt x="18" y="558"/>
                    </a:lnTo>
                    <a:lnTo>
                      <a:pt x="18" y="560"/>
                    </a:lnTo>
                    <a:lnTo>
                      <a:pt x="16" y="562"/>
                    </a:lnTo>
                    <a:lnTo>
                      <a:pt x="16" y="562"/>
                    </a:lnTo>
                    <a:lnTo>
                      <a:pt x="16" y="564"/>
                    </a:lnTo>
                    <a:lnTo>
                      <a:pt x="16" y="567"/>
                    </a:lnTo>
                    <a:lnTo>
                      <a:pt x="16" y="569"/>
                    </a:lnTo>
                    <a:lnTo>
                      <a:pt x="13" y="571"/>
                    </a:lnTo>
                    <a:lnTo>
                      <a:pt x="13" y="573"/>
                    </a:lnTo>
                    <a:lnTo>
                      <a:pt x="13" y="575"/>
                    </a:lnTo>
                    <a:lnTo>
                      <a:pt x="13" y="578"/>
                    </a:lnTo>
                    <a:lnTo>
                      <a:pt x="13" y="580"/>
                    </a:lnTo>
                    <a:lnTo>
                      <a:pt x="10" y="582"/>
                    </a:lnTo>
                    <a:lnTo>
                      <a:pt x="10" y="585"/>
                    </a:lnTo>
                    <a:lnTo>
                      <a:pt x="10" y="587"/>
                    </a:lnTo>
                    <a:lnTo>
                      <a:pt x="10" y="590"/>
                    </a:lnTo>
                    <a:lnTo>
                      <a:pt x="10" y="592"/>
                    </a:lnTo>
                    <a:lnTo>
                      <a:pt x="10" y="594"/>
                    </a:lnTo>
                    <a:lnTo>
                      <a:pt x="8" y="596"/>
                    </a:lnTo>
                    <a:lnTo>
                      <a:pt x="8" y="598"/>
                    </a:lnTo>
                    <a:lnTo>
                      <a:pt x="8" y="601"/>
                    </a:lnTo>
                    <a:lnTo>
                      <a:pt x="8" y="603"/>
                    </a:lnTo>
                    <a:lnTo>
                      <a:pt x="8" y="605"/>
                    </a:lnTo>
                    <a:lnTo>
                      <a:pt x="8" y="607"/>
                    </a:lnTo>
                    <a:lnTo>
                      <a:pt x="8" y="609"/>
                    </a:lnTo>
                    <a:lnTo>
                      <a:pt x="6" y="612"/>
                    </a:lnTo>
                    <a:lnTo>
                      <a:pt x="6" y="615"/>
                    </a:lnTo>
                    <a:lnTo>
                      <a:pt x="6" y="617"/>
                    </a:lnTo>
                    <a:lnTo>
                      <a:pt x="6" y="619"/>
                    </a:lnTo>
                    <a:lnTo>
                      <a:pt x="6" y="621"/>
                    </a:lnTo>
                    <a:lnTo>
                      <a:pt x="6" y="623"/>
                    </a:lnTo>
                    <a:lnTo>
                      <a:pt x="6" y="626"/>
                    </a:lnTo>
                    <a:lnTo>
                      <a:pt x="6" y="626"/>
                    </a:lnTo>
                    <a:lnTo>
                      <a:pt x="6" y="628"/>
                    </a:lnTo>
                    <a:lnTo>
                      <a:pt x="4" y="630"/>
                    </a:lnTo>
                    <a:lnTo>
                      <a:pt x="4" y="632"/>
                    </a:lnTo>
                    <a:lnTo>
                      <a:pt x="4" y="635"/>
                    </a:lnTo>
                    <a:lnTo>
                      <a:pt x="4" y="637"/>
                    </a:lnTo>
                    <a:lnTo>
                      <a:pt x="4" y="639"/>
                    </a:lnTo>
                    <a:lnTo>
                      <a:pt x="4" y="641"/>
                    </a:lnTo>
                    <a:lnTo>
                      <a:pt x="4" y="645"/>
                    </a:lnTo>
                    <a:lnTo>
                      <a:pt x="4" y="647"/>
                    </a:lnTo>
                    <a:lnTo>
                      <a:pt x="4" y="649"/>
                    </a:lnTo>
                    <a:lnTo>
                      <a:pt x="4" y="651"/>
                    </a:lnTo>
                    <a:lnTo>
                      <a:pt x="4" y="653"/>
                    </a:lnTo>
                    <a:lnTo>
                      <a:pt x="4" y="653"/>
                    </a:lnTo>
                    <a:lnTo>
                      <a:pt x="4" y="656"/>
                    </a:lnTo>
                    <a:lnTo>
                      <a:pt x="4" y="658"/>
                    </a:lnTo>
                    <a:lnTo>
                      <a:pt x="2" y="660"/>
                    </a:lnTo>
                    <a:lnTo>
                      <a:pt x="2" y="662"/>
                    </a:lnTo>
                    <a:lnTo>
                      <a:pt x="2" y="664"/>
                    </a:lnTo>
                    <a:lnTo>
                      <a:pt x="2" y="667"/>
                    </a:lnTo>
                    <a:lnTo>
                      <a:pt x="2" y="669"/>
                    </a:lnTo>
                    <a:lnTo>
                      <a:pt x="2" y="671"/>
                    </a:lnTo>
                    <a:lnTo>
                      <a:pt x="2" y="674"/>
                    </a:lnTo>
                    <a:lnTo>
                      <a:pt x="2" y="676"/>
                    </a:lnTo>
                    <a:lnTo>
                      <a:pt x="2" y="676"/>
                    </a:lnTo>
                    <a:lnTo>
                      <a:pt x="0" y="676"/>
                    </a:lnTo>
                    <a:lnTo>
                      <a:pt x="0" y="674"/>
                    </a:lnTo>
                    <a:lnTo>
                      <a:pt x="0" y="671"/>
                    </a:lnTo>
                    <a:lnTo>
                      <a:pt x="0" y="669"/>
                    </a:lnTo>
                    <a:lnTo>
                      <a:pt x="0" y="667"/>
                    </a:lnTo>
                    <a:lnTo>
                      <a:pt x="0" y="664"/>
                    </a:lnTo>
                    <a:lnTo>
                      <a:pt x="0" y="662"/>
                    </a:lnTo>
                    <a:lnTo>
                      <a:pt x="0" y="660"/>
                    </a:lnTo>
                    <a:lnTo>
                      <a:pt x="0" y="658"/>
                    </a:lnTo>
                    <a:lnTo>
                      <a:pt x="0" y="656"/>
                    </a:lnTo>
                    <a:lnTo>
                      <a:pt x="0" y="653"/>
                    </a:lnTo>
                    <a:lnTo>
                      <a:pt x="0" y="653"/>
                    </a:lnTo>
                    <a:lnTo>
                      <a:pt x="0" y="651"/>
                    </a:lnTo>
                    <a:lnTo>
                      <a:pt x="0" y="649"/>
                    </a:lnTo>
                    <a:lnTo>
                      <a:pt x="0" y="647"/>
                    </a:lnTo>
                    <a:lnTo>
                      <a:pt x="2" y="645"/>
                    </a:lnTo>
                    <a:lnTo>
                      <a:pt x="2" y="641"/>
                    </a:lnTo>
                    <a:lnTo>
                      <a:pt x="2" y="639"/>
                    </a:lnTo>
                    <a:lnTo>
                      <a:pt x="2" y="637"/>
                    </a:lnTo>
                    <a:lnTo>
                      <a:pt x="2" y="635"/>
                    </a:lnTo>
                    <a:lnTo>
                      <a:pt x="2" y="632"/>
                    </a:lnTo>
                    <a:lnTo>
                      <a:pt x="2" y="630"/>
                    </a:lnTo>
                    <a:lnTo>
                      <a:pt x="2" y="628"/>
                    </a:lnTo>
                    <a:lnTo>
                      <a:pt x="2" y="626"/>
                    </a:lnTo>
                    <a:lnTo>
                      <a:pt x="2" y="626"/>
                    </a:lnTo>
                    <a:lnTo>
                      <a:pt x="2" y="623"/>
                    </a:lnTo>
                    <a:lnTo>
                      <a:pt x="2" y="621"/>
                    </a:lnTo>
                    <a:lnTo>
                      <a:pt x="2" y="619"/>
                    </a:lnTo>
                    <a:lnTo>
                      <a:pt x="2" y="617"/>
                    </a:lnTo>
                    <a:lnTo>
                      <a:pt x="4" y="615"/>
                    </a:lnTo>
                    <a:lnTo>
                      <a:pt x="4" y="612"/>
                    </a:lnTo>
                    <a:lnTo>
                      <a:pt x="4" y="609"/>
                    </a:lnTo>
                    <a:lnTo>
                      <a:pt x="4" y="607"/>
                    </a:lnTo>
                    <a:lnTo>
                      <a:pt x="4" y="605"/>
                    </a:lnTo>
                    <a:lnTo>
                      <a:pt x="4" y="603"/>
                    </a:lnTo>
                    <a:lnTo>
                      <a:pt x="4" y="601"/>
                    </a:lnTo>
                    <a:lnTo>
                      <a:pt x="4" y="598"/>
                    </a:lnTo>
                    <a:lnTo>
                      <a:pt x="6" y="596"/>
                    </a:lnTo>
                    <a:lnTo>
                      <a:pt x="6" y="594"/>
                    </a:lnTo>
                    <a:lnTo>
                      <a:pt x="6" y="592"/>
                    </a:lnTo>
                    <a:lnTo>
                      <a:pt x="6" y="590"/>
                    </a:lnTo>
                    <a:lnTo>
                      <a:pt x="6" y="585"/>
                    </a:lnTo>
                    <a:lnTo>
                      <a:pt x="6" y="582"/>
                    </a:lnTo>
                    <a:lnTo>
                      <a:pt x="8" y="580"/>
                    </a:lnTo>
                    <a:lnTo>
                      <a:pt x="8" y="578"/>
                    </a:lnTo>
                    <a:lnTo>
                      <a:pt x="8" y="575"/>
                    </a:lnTo>
                    <a:lnTo>
                      <a:pt x="8" y="573"/>
                    </a:lnTo>
                    <a:lnTo>
                      <a:pt x="8" y="571"/>
                    </a:lnTo>
                    <a:lnTo>
                      <a:pt x="10" y="569"/>
                    </a:lnTo>
                    <a:lnTo>
                      <a:pt x="10" y="567"/>
                    </a:lnTo>
                    <a:lnTo>
                      <a:pt x="10" y="564"/>
                    </a:lnTo>
                    <a:lnTo>
                      <a:pt x="10" y="562"/>
                    </a:lnTo>
                    <a:lnTo>
                      <a:pt x="10" y="562"/>
                    </a:lnTo>
                    <a:lnTo>
                      <a:pt x="10" y="560"/>
                    </a:lnTo>
                    <a:lnTo>
                      <a:pt x="13" y="558"/>
                    </a:lnTo>
                    <a:lnTo>
                      <a:pt x="13" y="556"/>
                    </a:lnTo>
                    <a:lnTo>
                      <a:pt x="13" y="553"/>
                    </a:lnTo>
                    <a:lnTo>
                      <a:pt x="13" y="550"/>
                    </a:lnTo>
                    <a:lnTo>
                      <a:pt x="13" y="548"/>
                    </a:lnTo>
                    <a:lnTo>
                      <a:pt x="16" y="546"/>
                    </a:lnTo>
                    <a:lnTo>
                      <a:pt x="16" y="543"/>
                    </a:lnTo>
                    <a:lnTo>
                      <a:pt x="16" y="543"/>
                    </a:lnTo>
                    <a:lnTo>
                      <a:pt x="16" y="541"/>
                    </a:lnTo>
                    <a:lnTo>
                      <a:pt x="18" y="539"/>
                    </a:lnTo>
                    <a:lnTo>
                      <a:pt x="18" y="537"/>
                    </a:lnTo>
                    <a:lnTo>
                      <a:pt x="18" y="535"/>
                    </a:lnTo>
                    <a:lnTo>
                      <a:pt x="20" y="532"/>
                    </a:lnTo>
                    <a:lnTo>
                      <a:pt x="20" y="530"/>
                    </a:lnTo>
                    <a:lnTo>
                      <a:pt x="20" y="526"/>
                    </a:lnTo>
                    <a:lnTo>
                      <a:pt x="22" y="520"/>
                    </a:lnTo>
                    <a:lnTo>
                      <a:pt x="22" y="516"/>
                    </a:lnTo>
                    <a:lnTo>
                      <a:pt x="24" y="514"/>
                    </a:lnTo>
                    <a:lnTo>
                      <a:pt x="27" y="509"/>
                    </a:lnTo>
                    <a:lnTo>
                      <a:pt x="27" y="507"/>
                    </a:lnTo>
                    <a:lnTo>
                      <a:pt x="27" y="505"/>
                    </a:lnTo>
                    <a:lnTo>
                      <a:pt x="27" y="503"/>
                    </a:lnTo>
                    <a:lnTo>
                      <a:pt x="29" y="501"/>
                    </a:lnTo>
                    <a:lnTo>
                      <a:pt x="29" y="498"/>
                    </a:lnTo>
                    <a:lnTo>
                      <a:pt x="29" y="496"/>
                    </a:lnTo>
                    <a:lnTo>
                      <a:pt x="29" y="494"/>
                    </a:lnTo>
                    <a:lnTo>
                      <a:pt x="31" y="491"/>
                    </a:lnTo>
                    <a:lnTo>
                      <a:pt x="31" y="488"/>
                    </a:lnTo>
                    <a:lnTo>
                      <a:pt x="31" y="486"/>
                    </a:lnTo>
                    <a:lnTo>
                      <a:pt x="31" y="484"/>
                    </a:lnTo>
                    <a:lnTo>
                      <a:pt x="33" y="482"/>
                    </a:lnTo>
                    <a:lnTo>
                      <a:pt x="33" y="480"/>
                    </a:lnTo>
                    <a:lnTo>
                      <a:pt x="33" y="478"/>
                    </a:lnTo>
                    <a:lnTo>
                      <a:pt x="33" y="475"/>
                    </a:lnTo>
                    <a:lnTo>
                      <a:pt x="33" y="475"/>
                    </a:lnTo>
                    <a:lnTo>
                      <a:pt x="33" y="473"/>
                    </a:lnTo>
                    <a:lnTo>
                      <a:pt x="35" y="471"/>
                    </a:lnTo>
                    <a:lnTo>
                      <a:pt x="35" y="469"/>
                    </a:lnTo>
                    <a:lnTo>
                      <a:pt x="35" y="467"/>
                    </a:lnTo>
                    <a:lnTo>
                      <a:pt x="35" y="464"/>
                    </a:lnTo>
                    <a:lnTo>
                      <a:pt x="35" y="461"/>
                    </a:lnTo>
                    <a:lnTo>
                      <a:pt x="35" y="459"/>
                    </a:lnTo>
                    <a:lnTo>
                      <a:pt x="35" y="457"/>
                    </a:lnTo>
                    <a:lnTo>
                      <a:pt x="37" y="455"/>
                    </a:lnTo>
                    <a:lnTo>
                      <a:pt x="37" y="450"/>
                    </a:lnTo>
                    <a:lnTo>
                      <a:pt x="37" y="448"/>
                    </a:lnTo>
                    <a:lnTo>
                      <a:pt x="37" y="446"/>
                    </a:lnTo>
                    <a:lnTo>
                      <a:pt x="37" y="441"/>
                    </a:lnTo>
                    <a:lnTo>
                      <a:pt x="37" y="439"/>
                    </a:lnTo>
                    <a:lnTo>
                      <a:pt x="37" y="437"/>
                    </a:lnTo>
                    <a:lnTo>
                      <a:pt x="37" y="435"/>
                    </a:lnTo>
                    <a:lnTo>
                      <a:pt x="37" y="429"/>
                    </a:lnTo>
                    <a:lnTo>
                      <a:pt x="37" y="427"/>
                    </a:lnTo>
                    <a:lnTo>
                      <a:pt x="39" y="425"/>
                    </a:lnTo>
                    <a:lnTo>
                      <a:pt x="39" y="421"/>
                    </a:lnTo>
                    <a:lnTo>
                      <a:pt x="39" y="418"/>
                    </a:lnTo>
                    <a:lnTo>
                      <a:pt x="39" y="416"/>
                    </a:lnTo>
                    <a:lnTo>
                      <a:pt x="39" y="412"/>
                    </a:lnTo>
                    <a:lnTo>
                      <a:pt x="39" y="410"/>
                    </a:lnTo>
                    <a:lnTo>
                      <a:pt x="39" y="407"/>
                    </a:lnTo>
                    <a:lnTo>
                      <a:pt x="39" y="403"/>
                    </a:lnTo>
                    <a:lnTo>
                      <a:pt x="39" y="400"/>
                    </a:lnTo>
                    <a:lnTo>
                      <a:pt x="39" y="393"/>
                    </a:lnTo>
                    <a:lnTo>
                      <a:pt x="39" y="388"/>
                    </a:lnTo>
                    <a:lnTo>
                      <a:pt x="39" y="382"/>
                    </a:lnTo>
                    <a:lnTo>
                      <a:pt x="39" y="382"/>
                    </a:lnTo>
                    <a:lnTo>
                      <a:pt x="39" y="375"/>
                    </a:lnTo>
                    <a:lnTo>
                      <a:pt x="39" y="363"/>
                    </a:lnTo>
                    <a:lnTo>
                      <a:pt x="39" y="357"/>
                    </a:lnTo>
                    <a:lnTo>
                      <a:pt x="39" y="350"/>
                    </a:lnTo>
                    <a:lnTo>
                      <a:pt x="39" y="346"/>
                    </a:lnTo>
                    <a:lnTo>
                      <a:pt x="39" y="338"/>
                    </a:lnTo>
                    <a:lnTo>
                      <a:pt x="39" y="336"/>
                    </a:lnTo>
                    <a:lnTo>
                      <a:pt x="39" y="332"/>
                    </a:lnTo>
                    <a:lnTo>
                      <a:pt x="39" y="329"/>
                    </a:lnTo>
                    <a:lnTo>
                      <a:pt x="39" y="327"/>
                    </a:lnTo>
                    <a:lnTo>
                      <a:pt x="39" y="323"/>
                    </a:lnTo>
                    <a:lnTo>
                      <a:pt x="39" y="321"/>
                    </a:lnTo>
                    <a:lnTo>
                      <a:pt x="39" y="318"/>
                    </a:lnTo>
                    <a:lnTo>
                      <a:pt x="39" y="314"/>
                    </a:lnTo>
                    <a:lnTo>
                      <a:pt x="39" y="312"/>
                    </a:lnTo>
                    <a:lnTo>
                      <a:pt x="39" y="308"/>
                    </a:lnTo>
                    <a:lnTo>
                      <a:pt x="39" y="306"/>
                    </a:lnTo>
                    <a:lnTo>
                      <a:pt x="39" y="304"/>
                    </a:lnTo>
                    <a:lnTo>
                      <a:pt x="39" y="302"/>
                    </a:lnTo>
                    <a:lnTo>
                      <a:pt x="43" y="300"/>
                    </a:lnTo>
                    <a:lnTo>
                      <a:pt x="43" y="295"/>
                    </a:lnTo>
                    <a:lnTo>
                      <a:pt x="43" y="293"/>
                    </a:lnTo>
                    <a:lnTo>
                      <a:pt x="43" y="289"/>
                    </a:lnTo>
                    <a:lnTo>
                      <a:pt x="43" y="287"/>
                    </a:lnTo>
                    <a:lnTo>
                      <a:pt x="43" y="284"/>
                    </a:lnTo>
                    <a:lnTo>
                      <a:pt x="43" y="284"/>
                    </a:lnTo>
                    <a:lnTo>
                      <a:pt x="43" y="279"/>
                    </a:lnTo>
                    <a:lnTo>
                      <a:pt x="43" y="277"/>
                    </a:lnTo>
                    <a:lnTo>
                      <a:pt x="45" y="274"/>
                    </a:lnTo>
                    <a:lnTo>
                      <a:pt x="45" y="270"/>
                    </a:lnTo>
                    <a:lnTo>
                      <a:pt x="45" y="268"/>
                    </a:lnTo>
                    <a:lnTo>
                      <a:pt x="45" y="266"/>
                    </a:lnTo>
                    <a:lnTo>
                      <a:pt x="45" y="261"/>
                    </a:lnTo>
                    <a:lnTo>
                      <a:pt x="47" y="259"/>
                    </a:lnTo>
                    <a:lnTo>
                      <a:pt x="47" y="259"/>
                    </a:lnTo>
                    <a:lnTo>
                      <a:pt x="47" y="255"/>
                    </a:lnTo>
                    <a:lnTo>
                      <a:pt x="47" y="252"/>
                    </a:lnTo>
                    <a:lnTo>
                      <a:pt x="47" y="249"/>
                    </a:lnTo>
                    <a:lnTo>
                      <a:pt x="49" y="245"/>
                    </a:lnTo>
                    <a:lnTo>
                      <a:pt x="49" y="242"/>
                    </a:lnTo>
                    <a:lnTo>
                      <a:pt x="49" y="238"/>
                    </a:lnTo>
                    <a:lnTo>
                      <a:pt x="51" y="232"/>
                    </a:lnTo>
                    <a:lnTo>
                      <a:pt x="51" y="227"/>
                    </a:lnTo>
                    <a:lnTo>
                      <a:pt x="53" y="221"/>
                    </a:lnTo>
                    <a:lnTo>
                      <a:pt x="53" y="213"/>
                    </a:lnTo>
                    <a:lnTo>
                      <a:pt x="53" y="211"/>
                    </a:lnTo>
                    <a:lnTo>
                      <a:pt x="56" y="206"/>
                    </a:lnTo>
                    <a:lnTo>
                      <a:pt x="56" y="200"/>
                    </a:lnTo>
                    <a:lnTo>
                      <a:pt x="58" y="193"/>
                    </a:lnTo>
                    <a:lnTo>
                      <a:pt x="60" y="188"/>
                    </a:lnTo>
                    <a:lnTo>
                      <a:pt x="60" y="183"/>
                    </a:lnTo>
                    <a:lnTo>
                      <a:pt x="60" y="181"/>
                    </a:lnTo>
                    <a:lnTo>
                      <a:pt x="60" y="177"/>
                    </a:lnTo>
                    <a:lnTo>
                      <a:pt x="62" y="175"/>
                    </a:lnTo>
                    <a:lnTo>
                      <a:pt x="62" y="170"/>
                    </a:lnTo>
                    <a:lnTo>
                      <a:pt x="62" y="168"/>
                    </a:lnTo>
                    <a:lnTo>
                      <a:pt x="62" y="166"/>
                    </a:lnTo>
                    <a:lnTo>
                      <a:pt x="64" y="161"/>
                    </a:lnTo>
                    <a:lnTo>
                      <a:pt x="64" y="161"/>
                    </a:lnTo>
                    <a:lnTo>
                      <a:pt x="64" y="158"/>
                    </a:lnTo>
                    <a:lnTo>
                      <a:pt x="64" y="156"/>
                    </a:lnTo>
                    <a:lnTo>
                      <a:pt x="64" y="156"/>
                    </a:lnTo>
                    <a:lnTo>
                      <a:pt x="64" y="153"/>
                    </a:lnTo>
                    <a:lnTo>
                      <a:pt x="64" y="153"/>
                    </a:lnTo>
                    <a:lnTo>
                      <a:pt x="64" y="151"/>
                    </a:lnTo>
                    <a:lnTo>
                      <a:pt x="66" y="149"/>
                    </a:lnTo>
                    <a:lnTo>
                      <a:pt x="66" y="145"/>
                    </a:lnTo>
                    <a:lnTo>
                      <a:pt x="66" y="142"/>
                    </a:lnTo>
                    <a:lnTo>
                      <a:pt x="66" y="140"/>
                    </a:lnTo>
                    <a:lnTo>
                      <a:pt x="66" y="140"/>
                    </a:lnTo>
                    <a:lnTo>
                      <a:pt x="70" y="140"/>
                    </a:lnTo>
                    <a:lnTo>
                      <a:pt x="70" y="138"/>
                    </a:lnTo>
                    <a:lnTo>
                      <a:pt x="70" y="138"/>
                    </a:lnTo>
                    <a:lnTo>
                      <a:pt x="70" y="136"/>
                    </a:lnTo>
                    <a:lnTo>
                      <a:pt x="70" y="134"/>
                    </a:lnTo>
                    <a:lnTo>
                      <a:pt x="70" y="134"/>
                    </a:lnTo>
                    <a:lnTo>
                      <a:pt x="70" y="132"/>
                    </a:lnTo>
                    <a:lnTo>
                      <a:pt x="70" y="132"/>
                    </a:lnTo>
                    <a:lnTo>
                      <a:pt x="70" y="128"/>
                    </a:lnTo>
                    <a:lnTo>
                      <a:pt x="72" y="128"/>
                    </a:lnTo>
                    <a:lnTo>
                      <a:pt x="72" y="126"/>
                    </a:lnTo>
                    <a:lnTo>
                      <a:pt x="72" y="126"/>
                    </a:lnTo>
                    <a:lnTo>
                      <a:pt x="72" y="124"/>
                    </a:lnTo>
                    <a:lnTo>
                      <a:pt x="72" y="122"/>
                    </a:lnTo>
                    <a:lnTo>
                      <a:pt x="72" y="122"/>
                    </a:lnTo>
                    <a:lnTo>
                      <a:pt x="72" y="122"/>
                    </a:lnTo>
                    <a:lnTo>
                      <a:pt x="72" y="122"/>
                    </a:lnTo>
                    <a:lnTo>
                      <a:pt x="72" y="120"/>
                    </a:lnTo>
                    <a:lnTo>
                      <a:pt x="72" y="120"/>
                    </a:lnTo>
                    <a:lnTo>
                      <a:pt x="72" y="120"/>
                    </a:lnTo>
                    <a:close/>
                  </a:path>
                  <a:path w="100" h="676">
                    <a:moveTo>
                      <a:pt x="44" y="110"/>
                    </a:moveTo>
                    <a:lnTo>
                      <a:pt x="46" y="110"/>
                    </a:lnTo>
                    <a:lnTo>
                      <a:pt x="48" y="110"/>
                    </a:lnTo>
                    <a:lnTo>
                      <a:pt x="51" y="110"/>
                    </a:lnTo>
                    <a:lnTo>
                      <a:pt x="51" y="110"/>
                    </a:lnTo>
                    <a:lnTo>
                      <a:pt x="55" y="112"/>
                    </a:lnTo>
                    <a:lnTo>
                      <a:pt x="57" y="112"/>
                    </a:lnTo>
                    <a:lnTo>
                      <a:pt x="59" y="112"/>
                    </a:lnTo>
                    <a:lnTo>
                      <a:pt x="62" y="112"/>
                    </a:lnTo>
                    <a:lnTo>
                      <a:pt x="64" y="112"/>
                    </a:lnTo>
                    <a:lnTo>
                      <a:pt x="64" y="112"/>
                    </a:lnTo>
                    <a:lnTo>
                      <a:pt x="66" y="112"/>
                    </a:lnTo>
                    <a:lnTo>
                      <a:pt x="69" y="112"/>
                    </a:lnTo>
                    <a:lnTo>
                      <a:pt x="69" y="112"/>
                    </a:lnTo>
                    <a:lnTo>
                      <a:pt x="69" y="112"/>
                    </a:lnTo>
                    <a:lnTo>
                      <a:pt x="72" y="112"/>
                    </a:lnTo>
                    <a:lnTo>
                      <a:pt x="72" y="112"/>
                    </a:lnTo>
                    <a:lnTo>
                      <a:pt x="72" y="112"/>
                    </a:lnTo>
                    <a:lnTo>
                      <a:pt x="72" y="115"/>
                    </a:lnTo>
                    <a:lnTo>
                      <a:pt x="72" y="115"/>
                    </a:lnTo>
                    <a:lnTo>
                      <a:pt x="69" y="115"/>
                    </a:lnTo>
                    <a:lnTo>
                      <a:pt x="69" y="115"/>
                    </a:lnTo>
                    <a:lnTo>
                      <a:pt x="69" y="115"/>
                    </a:lnTo>
                    <a:lnTo>
                      <a:pt x="66" y="115"/>
                    </a:lnTo>
                    <a:lnTo>
                      <a:pt x="64" y="115"/>
                    </a:lnTo>
                    <a:lnTo>
                      <a:pt x="64" y="115"/>
                    </a:lnTo>
                    <a:lnTo>
                      <a:pt x="62" y="115"/>
                    </a:lnTo>
                    <a:lnTo>
                      <a:pt x="59" y="115"/>
                    </a:lnTo>
                    <a:lnTo>
                      <a:pt x="57" y="115"/>
                    </a:lnTo>
                    <a:lnTo>
                      <a:pt x="55" y="115"/>
                    </a:lnTo>
                    <a:lnTo>
                      <a:pt x="51" y="115"/>
                    </a:lnTo>
                    <a:lnTo>
                      <a:pt x="51" y="115"/>
                    </a:lnTo>
                    <a:lnTo>
                      <a:pt x="48" y="115"/>
                    </a:lnTo>
                    <a:lnTo>
                      <a:pt x="46" y="115"/>
                    </a:lnTo>
                    <a:lnTo>
                      <a:pt x="44" y="115"/>
                    </a:lnTo>
                    <a:lnTo>
                      <a:pt x="44" y="115"/>
                    </a:lnTo>
                    <a:lnTo>
                      <a:pt x="44" y="115"/>
                    </a:lnTo>
                    <a:lnTo>
                      <a:pt x="42" y="115"/>
                    </a:lnTo>
                    <a:lnTo>
                      <a:pt x="38" y="115"/>
                    </a:lnTo>
                    <a:lnTo>
                      <a:pt x="36" y="115"/>
                    </a:lnTo>
                    <a:lnTo>
                      <a:pt x="36" y="115"/>
                    </a:lnTo>
                    <a:lnTo>
                      <a:pt x="34" y="115"/>
                    </a:lnTo>
                    <a:lnTo>
                      <a:pt x="34" y="115"/>
                    </a:lnTo>
                    <a:lnTo>
                      <a:pt x="32" y="115"/>
                    </a:lnTo>
                    <a:lnTo>
                      <a:pt x="30" y="115"/>
                    </a:lnTo>
                    <a:lnTo>
                      <a:pt x="27" y="117"/>
                    </a:lnTo>
                    <a:lnTo>
                      <a:pt x="27" y="117"/>
                    </a:lnTo>
                    <a:lnTo>
                      <a:pt x="27" y="117"/>
                    </a:lnTo>
                    <a:lnTo>
                      <a:pt x="25" y="117"/>
                    </a:lnTo>
                    <a:lnTo>
                      <a:pt x="25" y="117"/>
                    </a:lnTo>
                    <a:lnTo>
                      <a:pt x="25" y="117"/>
                    </a:lnTo>
                    <a:lnTo>
                      <a:pt x="25" y="117"/>
                    </a:lnTo>
                    <a:lnTo>
                      <a:pt x="23" y="117"/>
                    </a:lnTo>
                    <a:lnTo>
                      <a:pt x="23" y="117"/>
                    </a:lnTo>
                    <a:lnTo>
                      <a:pt x="21" y="117"/>
                    </a:lnTo>
                    <a:lnTo>
                      <a:pt x="21" y="117"/>
                    </a:lnTo>
                    <a:lnTo>
                      <a:pt x="21" y="117"/>
                    </a:lnTo>
                    <a:lnTo>
                      <a:pt x="21" y="117"/>
                    </a:lnTo>
                    <a:lnTo>
                      <a:pt x="18" y="117"/>
                    </a:lnTo>
                    <a:lnTo>
                      <a:pt x="18" y="117"/>
                    </a:lnTo>
                    <a:lnTo>
                      <a:pt x="16" y="117"/>
                    </a:lnTo>
                    <a:lnTo>
                      <a:pt x="16" y="117"/>
                    </a:lnTo>
                    <a:lnTo>
                      <a:pt x="14" y="117"/>
                    </a:lnTo>
                    <a:lnTo>
                      <a:pt x="16" y="115"/>
                    </a:lnTo>
                    <a:lnTo>
                      <a:pt x="16" y="115"/>
                    </a:lnTo>
                    <a:lnTo>
                      <a:pt x="18" y="115"/>
                    </a:lnTo>
                    <a:lnTo>
                      <a:pt x="18" y="115"/>
                    </a:lnTo>
                    <a:lnTo>
                      <a:pt x="18" y="115"/>
                    </a:lnTo>
                    <a:lnTo>
                      <a:pt x="21" y="115"/>
                    </a:lnTo>
                    <a:lnTo>
                      <a:pt x="21" y="112"/>
                    </a:lnTo>
                    <a:lnTo>
                      <a:pt x="21" y="112"/>
                    </a:lnTo>
                    <a:lnTo>
                      <a:pt x="23" y="112"/>
                    </a:lnTo>
                    <a:lnTo>
                      <a:pt x="23" y="112"/>
                    </a:lnTo>
                    <a:lnTo>
                      <a:pt x="23" y="112"/>
                    </a:lnTo>
                    <a:lnTo>
                      <a:pt x="25" y="112"/>
                    </a:lnTo>
                    <a:lnTo>
                      <a:pt x="25" y="112"/>
                    </a:lnTo>
                    <a:lnTo>
                      <a:pt x="25" y="112"/>
                    </a:lnTo>
                    <a:lnTo>
                      <a:pt x="25" y="112"/>
                    </a:lnTo>
                    <a:lnTo>
                      <a:pt x="27" y="112"/>
                    </a:lnTo>
                    <a:lnTo>
                      <a:pt x="27" y="112"/>
                    </a:lnTo>
                    <a:lnTo>
                      <a:pt x="30" y="112"/>
                    </a:lnTo>
                    <a:lnTo>
                      <a:pt x="32" y="112"/>
                    </a:lnTo>
                    <a:lnTo>
                      <a:pt x="34" y="112"/>
                    </a:lnTo>
                    <a:lnTo>
                      <a:pt x="34" y="112"/>
                    </a:lnTo>
                    <a:lnTo>
                      <a:pt x="34" y="112"/>
                    </a:lnTo>
                    <a:lnTo>
                      <a:pt x="36" y="110"/>
                    </a:lnTo>
                    <a:lnTo>
                      <a:pt x="38" y="110"/>
                    </a:lnTo>
                    <a:lnTo>
                      <a:pt x="42" y="110"/>
                    </a:lnTo>
                    <a:lnTo>
                      <a:pt x="42" y="110"/>
                    </a:lnTo>
                    <a:lnTo>
                      <a:pt x="44" y="110"/>
                    </a:lnTo>
                    <a:lnTo>
                      <a:pt x="44" y="110"/>
                    </a:lnTo>
                    <a:close/>
                  </a:path>
                </a:pathLst>
              </a:custGeom>
              <a:solidFill>
                <a:srgbClr val="3E73B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90" name="path"/>
              <p:cNvSpPr/>
              <p:nvPr/>
            </p:nvSpPr>
            <p:spPr>
              <a:xfrm>
                <a:off x="1699259" y="923543"/>
                <a:ext cx="18288" cy="28955"/>
              </a:xfrm>
              <a:custGeom>
                <a:rect l="0" t="0" r="0" b="0"/>
                <a:pathLst>
                  <a:path w="28" h="45">
                    <a:moveTo>
                      <a:pt x="9" y="0"/>
                    </a:moveTo>
                    <a:lnTo>
                      <a:pt x="11" y="0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3" y="0"/>
                    </a:lnTo>
                    <a:lnTo>
                      <a:pt x="13" y="0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5" y="2"/>
                    </a:lnTo>
                    <a:lnTo>
                      <a:pt x="15" y="2"/>
                    </a:lnTo>
                    <a:lnTo>
                      <a:pt x="15" y="2"/>
                    </a:lnTo>
                    <a:lnTo>
                      <a:pt x="15" y="2"/>
                    </a:lnTo>
                    <a:lnTo>
                      <a:pt x="15" y="2"/>
                    </a:lnTo>
                    <a:lnTo>
                      <a:pt x="15" y="2"/>
                    </a:lnTo>
                    <a:lnTo>
                      <a:pt x="15" y="4"/>
                    </a:lnTo>
                    <a:lnTo>
                      <a:pt x="15" y="4"/>
                    </a:lnTo>
                    <a:lnTo>
                      <a:pt x="15" y="4"/>
                    </a:lnTo>
                    <a:lnTo>
                      <a:pt x="15" y="4"/>
                    </a:lnTo>
                    <a:lnTo>
                      <a:pt x="15" y="4"/>
                    </a:lnTo>
                    <a:lnTo>
                      <a:pt x="18" y="4"/>
                    </a:lnTo>
                    <a:lnTo>
                      <a:pt x="18" y="4"/>
                    </a:lnTo>
                    <a:lnTo>
                      <a:pt x="18" y="4"/>
                    </a:lnTo>
                    <a:lnTo>
                      <a:pt x="18" y="4"/>
                    </a:lnTo>
                    <a:lnTo>
                      <a:pt x="18" y="6"/>
                    </a:lnTo>
                    <a:lnTo>
                      <a:pt x="18" y="6"/>
                    </a:lnTo>
                    <a:lnTo>
                      <a:pt x="18" y="6"/>
                    </a:lnTo>
                    <a:lnTo>
                      <a:pt x="18" y="6"/>
                    </a:lnTo>
                    <a:lnTo>
                      <a:pt x="18" y="6"/>
                    </a:lnTo>
                    <a:lnTo>
                      <a:pt x="18" y="6"/>
                    </a:lnTo>
                    <a:lnTo>
                      <a:pt x="18" y="6"/>
                    </a:lnTo>
                    <a:lnTo>
                      <a:pt x="18" y="8"/>
                    </a:lnTo>
                    <a:lnTo>
                      <a:pt x="18" y="8"/>
                    </a:lnTo>
                    <a:lnTo>
                      <a:pt x="18" y="11"/>
                    </a:lnTo>
                    <a:lnTo>
                      <a:pt x="18" y="11"/>
                    </a:lnTo>
                    <a:lnTo>
                      <a:pt x="18" y="11"/>
                    </a:lnTo>
                    <a:lnTo>
                      <a:pt x="18" y="13"/>
                    </a:lnTo>
                    <a:lnTo>
                      <a:pt x="18" y="13"/>
                    </a:lnTo>
                    <a:lnTo>
                      <a:pt x="18" y="13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18" y="17"/>
                    </a:lnTo>
                    <a:lnTo>
                      <a:pt x="18" y="17"/>
                    </a:lnTo>
                    <a:lnTo>
                      <a:pt x="18" y="17"/>
                    </a:lnTo>
                    <a:lnTo>
                      <a:pt x="18" y="20"/>
                    </a:lnTo>
                    <a:lnTo>
                      <a:pt x="18" y="20"/>
                    </a:lnTo>
                    <a:lnTo>
                      <a:pt x="18" y="22"/>
                    </a:lnTo>
                    <a:lnTo>
                      <a:pt x="18" y="22"/>
                    </a:lnTo>
                    <a:lnTo>
                      <a:pt x="18" y="22"/>
                    </a:lnTo>
                    <a:lnTo>
                      <a:pt x="18" y="22"/>
                    </a:lnTo>
                    <a:lnTo>
                      <a:pt x="18" y="24"/>
                    </a:lnTo>
                    <a:lnTo>
                      <a:pt x="18" y="24"/>
                    </a:lnTo>
                    <a:lnTo>
                      <a:pt x="18" y="24"/>
                    </a:lnTo>
                    <a:lnTo>
                      <a:pt x="18" y="24"/>
                    </a:lnTo>
                    <a:lnTo>
                      <a:pt x="18" y="24"/>
                    </a:lnTo>
                    <a:lnTo>
                      <a:pt x="18" y="24"/>
                    </a:lnTo>
                    <a:lnTo>
                      <a:pt x="18" y="24"/>
                    </a:lnTo>
                    <a:lnTo>
                      <a:pt x="18" y="24"/>
                    </a:lnTo>
                    <a:lnTo>
                      <a:pt x="18" y="24"/>
                    </a:lnTo>
                    <a:lnTo>
                      <a:pt x="18" y="24"/>
                    </a:lnTo>
                    <a:lnTo>
                      <a:pt x="18" y="24"/>
                    </a:lnTo>
                    <a:lnTo>
                      <a:pt x="18" y="24"/>
                    </a:lnTo>
                    <a:lnTo>
                      <a:pt x="18" y="24"/>
                    </a:lnTo>
                    <a:lnTo>
                      <a:pt x="20" y="24"/>
                    </a:lnTo>
                    <a:lnTo>
                      <a:pt x="20" y="24"/>
                    </a:lnTo>
                    <a:lnTo>
                      <a:pt x="20" y="24"/>
                    </a:lnTo>
                    <a:lnTo>
                      <a:pt x="20" y="24"/>
                    </a:lnTo>
                    <a:lnTo>
                      <a:pt x="20" y="24"/>
                    </a:lnTo>
                    <a:lnTo>
                      <a:pt x="20" y="24"/>
                    </a:lnTo>
                    <a:lnTo>
                      <a:pt x="20" y="24"/>
                    </a:lnTo>
                    <a:lnTo>
                      <a:pt x="20" y="24"/>
                    </a:lnTo>
                    <a:lnTo>
                      <a:pt x="22" y="24"/>
                    </a:lnTo>
                    <a:lnTo>
                      <a:pt x="22" y="24"/>
                    </a:lnTo>
                    <a:lnTo>
                      <a:pt x="22" y="24"/>
                    </a:lnTo>
                    <a:lnTo>
                      <a:pt x="22" y="24"/>
                    </a:lnTo>
                    <a:lnTo>
                      <a:pt x="22" y="24"/>
                    </a:lnTo>
                    <a:lnTo>
                      <a:pt x="22" y="24"/>
                    </a:lnTo>
                    <a:lnTo>
                      <a:pt x="22" y="24"/>
                    </a:lnTo>
                    <a:lnTo>
                      <a:pt x="22" y="24"/>
                    </a:lnTo>
                    <a:lnTo>
                      <a:pt x="24" y="24"/>
                    </a:lnTo>
                    <a:lnTo>
                      <a:pt x="24" y="24"/>
                    </a:lnTo>
                    <a:lnTo>
                      <a:pt x="24" y="24"/>
                    </a:lnTo>
                    <a:lnTo>
                      <a:pt x="24" y="24"/>
                    </a:lnTo>
                    <a:lnTo>
                      <a:pt x="24" y="24"/>
                    </a:lnTo>
                    <a:lnTo>
                      <a:pt x="24" y="24"/>
                    </a:lnTo>
                    <a:lnTo>
                      <a:pt x="24" y="24"/>
                    </a:lnTo>
                    <a:lnTo>
                      <a:pt x="24" y="24"/>
                    </a:lnTo>
                    <a:lnTo>
                      <a:pt x="26" y="24"/>
                    </a:lnTo>
                    <a:lnTo>
                      <a:pt x="26" y="24"/>
                    </a:lnTo>
                    <a:lnTo>
                      <a:pt x="26" y="26"/>
                    </a:lnTo>
                    <a:lnTo>
                      <a:pt x="26" y="26"/>
                    </a:lnTo>
                    <a:lnTo>
                      <a:pt x="26" y="26"/>
                    </a:lnTo>
                    <a:lnTo>
                      <a:pt x="26" y="26"/>
                    </a:lnTo>
                    <a:lnTo>
                      <a:pt x="26" y="26"/>
                    </a:lnTo>
                    <a:lnTo>
                      <a:pt x="26" y="26"/>
                    </a:lnTo>
                    <a:lnTo>
                      <a:pt x="26" y="26"/>
                    </a:lnTo>
                    <a:lnTo>
                      <a:pt x="26" y="26"/>
                    </a:lnTo>
                    <a:lnTo>
                      <a:pt x="26" y="26"/>
                    </a:lnTo>
                    <a:lnTo>
                      <a:pt x="28" y="26"/>
                    </a:lnTo>
                    <a:lnTo>
                      <a:pt x="28" y="30"/>
                    </a:lnTo>
                    <a:lnTo>
                      <a:pt x="28" y="30"/>
                    </a:lnTo>
                    <a:lnTo>
                      <a:pt x="28" y="30"/>
                    </a:lnTo>
                    <a:lnTo>
                      <a:pt x="28" y="30"/>
                    </a:lnTo>
                    <a:lnTo>
                      <a:pt x="28" y="30"/>
                    </a:lnTo>
                    <a:lnTo>
                      <a:pt x="28" y="30"/>
                    </a:lnTo>
                    <a:lnTo>
                      <a:pt x="28" y="30"/>
                    </a:lnTo>
                    <a:lnTo>
                      <a:pt x="28" y="30"/>
                    </a:lnTo>
                    <a:lnTo>
                      <a:pt x="28" y="32"/>
                    </a:lnTo>
                    <a:lnTo>
                      <a:pt x="28" y="32"/>
                    </a:lnTo>
                    <a:lnTo>
                      <a:pt x="28" y="32"/>
                    </a:lnTo>
                    <a:lnTo>
                      <a:pt x="28" y="32"/>
                    </a:lnTo>
                    <a:lnTo>
                      <a:pt x="28" y="32"/>
                    </a:lnTo>
                    <a:lnTo>
                      <a:pt x="28" y="32"/>
                    </a:lnTo>
                    <a:lnTo>
                      <a:pt x="28" y="32"/>
                    </a:lnTo>
                    <a:lnTo>
                      <a:pt x="28" y="32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8" y="36"/>
                    </a:lnTo>
                    <a:lnTo>
                      <a:pt x="28" y="36"/>
                    </a:lnTo>
                    <a:lnTo>
                      <a:pt x="28" y="36"/>
                    </a:lnTo>
                    <a:lnTo>
                      <a:pt x="28" y="36"/>
                    </a:lnTo>
                    <a:lnTo>
                      <a:pt x="28" y="36"/>
                    </a:lnTo>
                    <a:lnTo>
                      <a:pt x="28" y="36"/>
                    </a:lnTo>
                    <a:lnTo>
                      <a:pt x="28" y="36"/>
                    </a:lnTo>
                    <a:lnTo>
                      <a:pt x="26" y="36"/>
                    </a:lnTo>
                    <a:lnTo>
                      <a:pt x="26" y="36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4" y="38"/>
                    </a:lnTo>
                    <a:lnTo>
                      <a:pt x="24" y="38"/>
                    </a:lnTo>
                    <a:lnTo>
                      <a:pt x="24" y="41"/>
                    </a:lnTo>
                    <a:lnTo>
                      <a:pt x="24" y="41"/>
                    </a:lnTo>
                    <a:lnTo>
                      <a:pt x="24" y="41"/>
                    </a:lnTo>
                    <a:lnTo>
                      <a:pt x="24" y="41"/>
                    </a:lnTo>
                    <a:lnTo>
                      <a:pt x="22" y="41"/>
                    </a:lnTo>
                    <a:lnTo>
                      <a:pt x="22" y="43"/>
                    </a:lnTo>
                    <a:lnTo>
                      <a:pt x="22" y="43"/>
                    </a:lnTo>
                    <a:lnTo>
                      <a:pt x="22" y="43"/>
                    </a:lnTo>
                    <a:lnTo>
                      <a:pt x="20" y="43"/>
                    </a:lnTo>
                    <a:lnTo>
                      <a:pt x="20" y="43"/>
                    </a:lnTo>
                    <a:lnTo>
                      <a:pt x="20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8" y="45"/>
                    </a:lnTo>
                    <a:lnTo>
                      <a:pt x="15" y="45"/>
                    </a:lnTo>
                    <a:lnTo>
                      <a:pt x="15" y="45"/>
                    </a:lnTo>
                    <a:lnTo>
                      <a:pt x="15" y="45"/>
                    </a:lnTo>
                    <a:lnTo>
                      <a:pt x="15" y="45"/>
                    </a:lnTo>
                    <a:lnTo>
                      <a:pt x="15" y="45"/>
                    </a:lnTo>
                    <a:lnTo>
                      <a:pt x="13" y="45"/>
                    </a:lnTo>
                    <a:lnTo>
                      <a:pt x="13" y="45"/>
                    </a:lnTo>
                    <a:lnTo>
                      <a:pt x="13" y="45"/>
                    </a:lnTo>
                    <a:lnTo>
                      <a:pt x="13" y="43"/>
                    </a:lnTo>
                    <a:lnTo>
                      <a:pt x="13" y="43"/>
                    </a:lnTo>
                    <a:lnTo>
                      <a:pt x="13" y="43"/>
                    </a:lnTo>
                    <a:lnTo>
                      <a:pt x="13" y="43"/>
                    </a:lnTo>
                    <a:lnTo>
                      <a:pt x="13" y="43"/>
                    </a:lnTo>
                    <a:lnTo>
                      <a:pt x="13" y="43"/>
                    </a:lnTo>
                    <a:lnTo>
                      <a:pt x="11" y="43"/>
                    </a:lnTo>
                    <a:lnTo>
                      <a:pt x="11" y="43"/>
                    </a:lnTo>
                    <a:lnTo>
                      <a:pt x="11" y="43"/>
                    </a:lnTo>
                    <a:lnTo>
                      <a:pt x="11" y="43"/>
                    </a:lnTo>
                    <a:lnTo>
                      <a:pt x="11" y="43"/>
                    </a:lnTo>
                    <a:lnTo>
                      <a:pt x="11" y="43"/>
                    </a:lnTo>
                    <a:lnTo>
                      <a:pt x="11" y="43"/>
                    </a:lnTo>
                    <a:lnTo>
                      <a:pt x="11" y="43"/>
                    </a:lnTo>
                    <a:lnTo>
                      <a:pt x="11" y="43"/>
                    </a:lnTo>
                    <a:lnTo>
                      <a:pt x="11" y="43"/>
                    </a:lnTo>
                    <a:lnTo>
                      <a:pt x="11" y="43"/>
                    </a:lnTo>
                    <a:lnTo>
                      <a:pt x="9" y="43"/>
                    </a:lnTo>
                    <a:lnTo>
                      <a:pt x="9" y="41"/>
                    </a:lnTo>
                    <a:lnTo>
                      <a:pt x="9" y="41"/>
                    </a:lnTo>
                    <a:lnTo>
                      <a:pt x="9" y="41"/>
                    </a:lnTo>
                    <a:lnTo>
                      <a:pt x="9" y="41"/>
                    </a:lnTo>
                    <a:lnTo>
                      <a:pt x="7" y="38"/>
                    </a:lnTo>
                    <a:lnTo>
                      <a:pt x="7" y="38"/>
                    </a:lnTo>
                    <a:lnTo>
                      <a:pt x="7" y="38"/>
                    </a:lnTo>
                    <a:lnTo>
                      <a:pt x="7" y="38"/>
                    </a:lnTo>
                    <a:lnTo>
                      <a:pt x="7" y="36"/>
                    </a:lnTo>
                    <a:lnTo>
                      <a:pt x="5" y="36"/>
                    </a:lnTo>
                    <a:lnTo>
                      <a:pt x="5" y="36"/>
                    </a:lnTo>
                    <a:lnTo>
                      <a:pt x="5" y="36"/>
                    </a:lnTo>
                    <a:lnTo>
                      <a:pt x="5" y="34"/>
                    </a:lnTo>
                    <a:lnTo>
                      <a:pt x="2" y="34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2" y="30"/>
                    </a:lnTo>
                    <a:lnTo>
                      <a:pt x="2" y="30"/>
                    </a:lnTo>
                    <a:lnTo>
                      <a:pt x="2" y="30"/>
                    </a:lnTo>
                    <a:lnTo>
                      <a:pt x="2" y="30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0" y="24"/>
                    </a:lnTo>
                    <a:lnTo>
                      <a:pt x="0" y="24"/>
                    </a:lnTo>
                    <a:lnTo>
                      <a:pt x="0" y="2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0" y="20"/>
                    </a:lnTo>
                    <a:lnTo>
                      <a:pt x="2" y="20"/>
                    </a:lnTo>
                    <a:lnTo>
                      <a:pt x="2" y="20"/>
                    </a:lnTo>
                    <a:lnTo>
                      <a:pt x="2" y="17"/>
                    </a:lnTo>
                    <a:lnTo>
                      <a:pt x="2" y="17"/>
                    </a:lnTo>
                    <a:lnTo>
                      <a:pt x="2" y="15"/>
                    </a:lnTo>
                    <a:lnTo>
                      <a:pt x="2" y="15"/>
                    </a:lnTo>
                    <a:lnTo>
                      <a:pt x="2" y="15"/>
                    </a:lnTo>
                    <a:lnTo>
                      <a:pt x="2" y="15"/>
                    </a:lnTo>
                    <a:lnTo>
                      <a:pt x="2" y="15"/>
                    </a:lnTo>
                    <a:lnTo>
                      <a:pt x="2" y="15"/>
                    </a:lnTo>
                    <a:lnTo>
                      <a:pt x="2" y="15"/>
                    </a:lnTo>
                    <a:lnTo>
                      <a:pt x="2" y="15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7" y="2"/>
                    </a:lnTo>
                    <a:lnTo>
                      <a:pt x="7" y="2"/>
                    </a:lnTo>
                    <a:lnTo>
                      <a:pt x="7" y="2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9" y="0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92" name="path"/>
              <p:cNvSpPr/>
              <p:nvPr/>
            </p:nvSpPr>
            <p:spPr>
              <a:xfrm>
                <a:off x="1693164" y="743711"/>
                <a:ext cx="153923" cy="288035"/>
              </a:xfrm>
              <a:custGeom>
                <a:rect l="0" t="0" r="0" b="0"/>
                <a:pathLst>
                  <a:path w="241" h="452">
                    <a:moveTo>
                      <a:pt x="68" y="16"/>
                    </a:moveTo>
                    <a:cubicBezTo>
                      <a:pt x="68" y="16"/>
                      <a:pt x="52" y="45"/>
                      <a:pt x="77" y="54"/>
                    </a:cubicBezTo>
                    <a:cubicBezTo>
                      <a:pt x="137" y="72"/>
                      <a:pt x="139" y="0"/>
                      <a:pt x="139" y="0"/>
                    </a:cubicBezTo>
                    <a:cubicBezTo>
                      <a:pt x="155" y="4"/>
                      <a:pt x="180" y="11"/>
                      <a:pt x="187" y="16"/>
                    </a:cubicBezTo>
                    <a:cubicBezTo>
                      <a:pt x="203" y="25"/>
                      <a:pt x="217" y="38"/>
                      <a:pt x="219" y="54"/>
                    </a:cubicBezTo>
                    <a:cubicBezTo>
                      <a:pt x="221" y="63"/>
                      <a:pt x="221" y="70"/>
                      <a:pt x="219" y="79"/>
                    </a:cubicBezTo>
                    <a:cubicBezTo>
                      <a:pt x="214" y="182"/>
                      <a:pt x="221" y="287"/>
                      <a:pt x="242" y="389"/>
                    </a:cubicBezTo>
                    <a:cubicBezTo>
                      <a:pt x="242" y="394"/>
                      <a:pt x="242" y="398"/>
                      <a:pt x="240" y="403"/>
                    </a:cubicBezTo>
                    <a:cubicBezTo>
                      <a:pt x="237" y="403"/>
                      <a:pt x="235" y="403"/>
                      <a:pt x="233" y="405"/>
                    </a:cubicBezTo>
                    <a:cubicBezTo>
                      <a:pt x="153" y="417"/>
                      <a:pt x="80" y="453"/>
                      <a:pt x="0" y="423"/>
                    </a:cubicBezTo>
                    <a:cubicBezTo>
                      <a:pt x="0" y="401"/>
                      <a:pt x="2" y="378"/>
                      <a:pt x="2" y="353"/>
                    </a:cubicBezTo>
                    <a:cubicBezTo>
                      <a:pt x="4" y="296"/>
                      <a:pt x="6" y="177"/>
                      <a:pt x="9" y="120"/>
                    </a:cubicBezTo>
                    <a:cubicBezTo>
                      <a:pt x="15" y="25"/>
                      <a:pt x="68" y="16"/>
                      <a:pt x="68" y="16"/>
                    </a:cubicBezTo>
                  </a:path>
                </a:pathLst>
              </a:custGeom>
              <a:solidFill>
                <a:srgbClr val="193F7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94" name="path"/>
              <p:cNvSpPr/>
              <p:nvPr/>
            </p:nvSpPr>
            <p:spPr>
              <a:xfrm>
                <a:off x="1702308" y="588263"/>
                <a:ext cx="131063" cy="158495"/>
              </a:xfrm>
              <a:custGeom>
                <a:rect l="0" t="0" r="0" b="0"/>
                <a:pathLst>
                  <a:path w="206" h="249">
                    <a:moveTo>
                      <a:pt x="99" y="233"/>
                    </a:moveTo>
                    <a:cubicBezTo>
                      <a:pt x="106" y="249"/>
                      <a:pt x="142" y="222"/>
                      <a:pt x="156" y="215"/>
                    </a:cubicBezTo>
                    <a:cubicBezTo>
                      <a:pt x="167" y="208"/>
                      <a:pt x="179" y="199"/>
                      <a:pt x="181" y="183"/>
                    </a:cubicBezTo>
                    <a:cubicBezTo>
                      <a:pt x="181" y="179"/>
                      <a:pt x="181" y="176"/>
                      <a:pt x="181" y="172"/>
                    </a:cubicBezTo>
                    <a:cubicBezTo>
                      <a:pt x="183" y="170"/>
                      <a:pt x="186" y="167"/>
                      <a:pt x="188" y="165"/>
                    </a:cubicBezTo>
                    <a:cubicBezTo>
                      <a:pt x="204" y="156"/>
                      <a:pt x="206" y="129"/>
                      <a:pt x="206" y="106"/>
                    </a:cubicBezTo>
                    <a:cubicBezTo>
                      <a:pt x="206" y="102"/>
                      <a:pt x="206" y="95"/>
                      <a:pt x="204" y="90"/>
                    </a:cubicBezTo>
                    <a:cubicBezTo>
                      <a:pt x="199" y="83"/>
                      <a:pt x="195" y="79"/>
                      <a:pt x="190" y="74"/>
                    </a:cubicBezTo>
                    <a:cubicBezTo>
                      <a:pt x="154" y="50"/>
                      <a:pt x="117" y="61"/>
                      <a:pt x="81" y="36"/>
                    </a:cubicBezTo>
                    <a:cubicBezTo>
                      <a:pt x="70" y="29"/>
                      <a:pt x="61" y="20"/>
                      <a:pt x="49" y="11"/>
                    </a:cubicBezTo>
                    <a:cubicBezTo>
                      <a:pt x="40" y="4"/>
                      <a:pt x="27" y="0"/>
                      <a:pt x="18" y="4"/>
                    </a:cubicBezTo>
                    <a:cubicBezTo>
                      <a:pt x="6" y="6"/>
                      <a:pt x="0" y="20"/>
                      <a:pt x="6" y="33"/>
                    </a:cubicBezTo>
                    <a:cubicBezTo>
                      <a:pt x="11" y="40"/>
                      <a:pt x="18" y="45"/>
                      <a:pt x="25" y="50"/>
                    </a:cubicBezTo>
                    <a:cubicBezTo>
                      <a:pt x="11" y="52"/>
                      <a:pt x="2" y="70"/>
                      <a:pt x="6" y="88"/>
                    </a:cubicBezTo>
                    <a:cubicBezTo>
                      <a:pt x="11" y="106"/>
                      <a:pt x="22" y="120"/>
                      <a:pt x="36" y="131"/>
                    </a:cubicBezTo>
                    <a:cubicBezTo>
                      <a:pt x="47" y="138"/>
                      <a:pt x="58" y="142"/>
                      <a:pt x="67" y="154"/>
                    </a:cubicBezTo>
                    <a:cubicBezTo>
                      <a:pt x="83" y="172"/>
                      <a:pt x="90" y="213"/>
                      <a:pt x="99" y="233"/>
                    </a:cubicBezTo>
                  </a:path>
                </a:pathLst>
              </a:custGeom>
              <a:solidFill>
                <a:srgbClr val="1C243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96" name="path"/>
              <p:cNvSpPr/>
              <p:nvPr/>
            </p:nvSpPr>
            <p:spPr>
              <a:xfrm>
                <a:off x="1708403" y="623315"/>
                <a:ext cx="117399" cy="150876"/>
              </a:xfrm>
              <a:custGeom>
                <a:rect l="0" t="0" r="0" b="0"/>
                <a:pathLst>
                  <a:path w="184" h="236">
                    <a:moveTo>
                      <a:pt x="74" y="235"/>
                    </a:moveTo>
                    <a:cubicBezTo>
                      <a:pt x="110" y="228"/>
                      <a:pt x="112" y="194"/>
                      <a:pt x="112" y="194"/>
                    </a:cubicBezTo>
                    <a:cubicBezTo>
                      <a:pt x="99" y="142"/>
                      <a:pt x="99" y="142"/>
                      <a:pt x="99" y="142"/>
                    </a:cubicBezTo>
                    <a:cubicBezTo>
                      <a:pt x="94" y="126"/>
                      <a:pt x="76" y="120"/>
                      <a:pt x="60" y="126"/>
                    </a:cubicBezTo>
                    <a:cubicBezTo>
                      <a:pt x="42" y="133"/>
                      <a:pt x="38" y="153"/>
                      <a:pt x="42" y="167"/>
                    </a:cubicBezTo>
                    <a:cubicBezTo>
                      <a:pt x="49" y="223"/>
                      <a:pt x="49" y="223"/>
                      <a:pt x="49" y="223"/>
                    </a:cubicBezTo>
                    <a:cubicBezTo>
                      <a:pt x="51" y="237"/>
                      <a:pt x="65" y="237"/>
                      <a:pt x="74" y="235"/>
                    </a:cubicBezTo>
                  </a:path>
                  <a:path w="184" h="236">
                    <a:moveTo>
                      <a:pt x="4" y="162"/>
                    </a:moveTo>
                    <a:cubicBezTo>
                      <a:pt x="13" y="201"/>
                      <a:pt x="70" y="185"/>
                      <a:pt x="90" y="178"/>
                    </a:cubicBezTo>
                    <a:cubicBezTo>
                      <a:pt x="119" y="169"/>
                      <a:pt x="187" y="92"/>
                      <a:pt x="157" y="47"/>
                    </a:cubicBezTo>
                    <a:cubicBezTo>
                      <a:pt x="128" y="2"/>
                      <a:pt x="63" y="0"/>
                      <a:pt x="33" y="15"/>
                    </a:cubicBezTo>
                    <a:cubicBezTo>
                      <a:pt x="6" y="29"/>
                      <a:pt x="0" y="133"/>
                      <a:pt x="4" y="162"/>
                    </a:cubicBezTo>
                  </a:path>
                  <a:path w="184" h="236">
                    <a:moveTo>
                      <a:pt x="112" y="119"/>
                    </a:moveTo>
                    <a:cubicBezTo>
                      <a:pt x="102" y="131"/>
                      <a:pt x="98" y="142"/>
                      <a:pt x="105" y="147"/>
                    </a:cubicBezTo>
                    <a:cubicBezTo>
                      <a:pt x="121" y="161"/>
                      <a:pt x="132" y="163"/>
                      <a:pt x="144" y="153"/>
                    </a:cubicBezTo>
                    <a:cubicBezTo>
                      <a:pt x="153" y="142"/>
                      <a:pt x="151" y="131"/>
                      <a:pt x="141" y="121"/>
                    </a:cubicBezTo>
                    <a:cubicBezTo>
                      <a:pt x="135" y="112"/>
                      <a:pt x="121" y="110"/>
                      <a:pt x="112" y="119"/>
                    </a:cubicBezTo>
                  </a:path>
                </a:pathLst>
              </a:custGeom>
              <a:solidFill>
                <a:srgbClr val="F9C1B6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98" name="path"/>
              <p:cNvSpPr/>
              <p:nvPr/>
            </p:nvSpPr>
            <p:spPr>
              <a:xfrm>
                <a:off x="1717547" y="621791"/>
                <a:ext cx="114300" cy="100583"/>
              </a:xfrm>
              <a:custGeom>
                <a:rect l="0" t="0" r="0" b="0"/>
                <a:pathLst>
                  <a:path w="180" h="158">
                    <a:moveTo>
                      <a:pt x="18" y="8"/>
                    </a:moveTo>
                    <a:cubicBezTo>
                      <a:pt x="32" y="0"/>
                      <a:pt x="50" y="0"/>
                      <a:pt x="66" y="4"/>
                    </a:cubicBezTo>
                    <a:cubicBezTo>
                      <a:pt x="82" y="6"/>
                      <a:pt x="99" y="11"/>
                      <a:pt x="112" y="18"/>
                    </a:cubicBezTo>
                    <a:cubicBezTo>
                      <a:pt x="129" y="22"/>
                      <a:pt x="142" y="29"/>
                      <a:pt x="156" y="38"/>
                    </a:cubicBezTo>
                    <a:cubicBezTo>
                      <a:pt x="180" y="56"/>
                      <a:pt x="166" y="88"/>
                      <a:pt x="152" y="103"/>
                    </a:cubicBezTo>
                    <a:cubicBezTo>
                      <a:pt x="145" y="113"/>
                      <a:pt x="150" y="126"/>
                      <a:pt x="138" y="128"/>
                    </a:cubicBezTo>
                    <a:cubicBezTo>
                      <a:pt x="133" y="128"/>
                      <a:pt x="124" y="126"/>
                      <a:pt x="120" y="124"/>
                    </a:cubicBezTo>
                    <a:cubicBezTo>
                      <a:pt x="115" y="120"/>
                      <a:pt x="110" y="158"/>
                      <a:pt x="96" y="153"/>
                    </a:cubicBezTo>
                    <a:cubicBezTo>
                      <a:pt x="96" y="153"/>
                      <a:pt x="87" y="137"/>
                      <a:pt x="90" y="117"/>
                    </a:cubicBezTo>
                    <a:cubicBezTo>
                      <a:pt x="90" y="103"/>
                      <a:pt x="101" y="88"/>
                      <a:pt x="103" y="79"/>
                    </a:cubicBezTo>
                    <a:cubicBezTo>
                      <a:pt x="103" y="74"/>
                      <a:pt x="103" y="67"/>
                      <a:pt x="101" y="65"/>
                    </a:cubicBezTo>
                    <a:cubicBezTo>
                      <a:pt x="96" y="60"/>
                      <a:pt x="92" y="63"/>
                      <a:pt x="87" y="63"/>
                    </a:cubicBezTo>
                    <a:cubicBezTo>
                      <a:pt x="82" y="63"/>
                      <a:pt x="78" y="65"/>
                      <a:pt x="73" y="67"/>
                    </a:cubicBezTo>
                    <a:cubicBezTo>
                      <a:pt x="66" y="70"/>
                      <a:pt x="57" y="70"/>
                      <a:pt x="48" y="70"/>
                    </a:cubicBezTo>
                    <a:cubicBezTo>
                      <a:pt x="34" y="70"/>
                      <a:pt x="13" y="65"/>
                      <a:pt x="4" y="49"/>
                    </a:cubicBezTo>
                    <a:cubicBezTo>
                      <a:pt x="0" y="42"/>
                      <a:pt x="0" y="33"/>
                      <a:pt x="2" y="27"/>
                    </a:cubicBezTo>
                    <a:cubicBezTo>
                      <a:pt x="2" y="24"/>
                      <a:pt x="2" y="24"/>
                      <a:pt x="2" y="24"/>
                    </a:cubicBezTo>
                    <a:cubicBezTo>
                      <a:pt x="4" y="22"/>
                      <a:pt x="6" y="20"/>
                      <a:pt x="6" y="18"/>
                    </a:cubicBezTo>
                    <a:cubicBezTo>
                      <a:pt x="9" y="13"/>
                      <a:pt x="13" y="11"/>
                      <a:pt x="16" y="8"/>
                    </a:cubicBezTo>
                    <a:cubicBezTo>
                      <a:pt x="16" y="6"/>
                      <a:pt x="18" y="8"/>
                      <a:pt x="18" y="8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1" y="18"/>
                      <a:pt x="11" y="18"/>
                      <a:pt x="11" y="18"/>
                    </a:cubicBezTo>
                    <a:cubicBezTo>
                      <a:pt x="9" y="20"/>
                      <a:pt x="6" y="22"/>
                      <a:pt x="4" y="24"/>
                    </a:cubicBezTo>
                    <a:cubicBezTo>
                      <a:pt x="4" y="27"/>
                      <a:pt x="4" y="27"/>
                      <a:pt x="4" y="27"/>
                    </a:cubicBezTo>
                    <a:cubicBezTo>
                      <a:pt x="4" y="27"/>
                      <a:pt x="4" y="27"/>
                      <a:pt x="4" y="27"/>
                    </a:cubicBezTo>
                    <a:cubicBezTo>
                      <a:pt x="4" y="27"/>
                      <a:pt x="4" y="27"/>
                      <a:pt x="4" y="27"/>
                    </a:cubicBezTo>
                    <a:cubicBezTo>
                      <a:pt x="4" y="24"/>
                      <a:pt x="4" y="24"/>
                      <a:pt x="4" y="24"/>
                    </a:cubicBezTo>
                    <a:cubicBezTo>
                      <a:pt x="6" y="20"/>
                      <a:pt x="11" y="15"/>
                      <a:pt x="16" y="11"/>
                    </a:cubicBezTo>
                    <a:cubicBezTo>
                      <a:pt x="11" y="13"/>
                      <a:pt x="9" y="15"/>
                      <a:pt x="6" y="18"/>
                    </a:cubicBezTo>
                    <a:cubicBezTo>
                      <a:pt x="6" y="20"/>
                      <a:pt x="4" y="24"/>
                      <a:pt x="2" y="27"/>
                    </a:cubicBezTo>
                    <a:cubicBezTo>
                      <a:pt x="4" y="29"/>
                      <a:pt x="4" y="29"/>
                      <a:pt x="4" y="29"/>
                    </a:cubicBezTo>
                    <a:cubicBezTo>
                      <a:pt x="4" y="29"/>
                      <a:pt x="4" y="27"/>
                      <a:pt x="4" y="27"/>
                    </a:cubicBezTo>
                    <a:cubicBezTo>
                      <a:pt x="11" y="18"/>
                      <a:pt x="11" y="18"/>
                      <a:pt x="11" y="18"/>
                    </a:cubicBezTo>
                    <a:cubicBezTo>
                      <a:pt x="13" y="15"/>
                      <a:pt x="13" y="15"/>
                      <a:pt x="13" y="13"/>
                    </a:cubicBezTo>
                    <a:cubicBezTo>
                      <a:pt x="16" y="13"/>
                      <a:pt x="16" y="11"/>
                      <a:pt x="18" y="8"/>
                    </a:cubicBezTo>
                  </a:path>
                </a:pathLst>
              </a:custGeom>
              <a:solidFill>
                <a:srgbClr val="1C243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00" name="path"/>
              <p:cNvSpPr/>
              <p:nvPr/>
            </p:nvSpPr>
            <p:spPr>
              <a:xfrm>
                <a:off x="1464563" y="725423"/>
                <a:ext cx="375920" cy="169008"/>
              </a:xfrm>
              <a:custGeom>
                <a:rect l="0" t="0" r="0" b="0"/>
                <a:pathLst>
                  <a:path w="592" h="266">
                    <a:moveTo>
                      <a:pt x="105" y="29"/>
                    </a:moveTo>
                    <a:cubicBezTo>
                      <a:pt x="105" y="29"/>
                      <a:pt x="105" y="29"/>
                      <a:pt x="105" y="29"/>
                    </a:cubicBezTo>
                    <a:cubicBezTo>
                      <a:pt x="108" y="22"/>
                      <a:pt x="112" y="11"/>
                      <a:pt x="112" y="11"/>
                    </a:cubicBezTo>
                    <a:cubicBezTo>
                      <a:pt x="114" y="8"/>
                      <a:pt x="117" y="6"/>
                      <a:pt x="117" y="6"/>
                    </a:cubicBezTo>
                    <a:cubicBezTo>
                      <a:pt x="121" y="2"/>
                      <a:pt x="121" y="2"/>
                      <a:pt x="121" y="4"/>
                    </a:cubicBezTo>
                    <a:cubicBezTo>
                      <a:pt x="130" y="6"/>
                      <a:pt x="123" y="17"/>
                      <a:pt x="123" y="33"/>
                    </a:cubicBezTo>
                    <a:cubicBezTo>
                      <a:pt x="123" y="36"/>
                      <a:pt x="123" y="40"/>
                      <a:pt x="126" y="42"/>
                    </a:cubicBezTo>
                    <a:cubicBezTo>
                      <a:pt x="128" y="45"/>
                      <a:pt x="141" y="67"/>
                      <a:pt x="144" y="70"/>
                    </a:cubicBezTo>
                    <a:cubicBezTo>
                      <a:pt x="146" y="72"/>
                      <a:pt x="135" y="112"/>
                      <a:pt x="123" y="103"/>
                    </a:cubicBezTo>
                    <a:cubicBezTo>
                      <a:pt x="94" y="78"/>
                      <a:pt x="80" y="65"/>
                      <a:pt x="74" y="63"/>
                    </a:cubicBezTo>
                    <a:cubicBezTo>
                      <a:pt x="65" y="58"/>
                      <a:pt x="53" y="56"/>
                      <a:pt x="42" y="56"/>
                    </a:cubicBezTo>
                    <a:cubicBezTo>
                      <a:pt x="33" y="54"/>
                      <a:pt x="6" y="51"/>
                      <a:pt x="8" y="51"/>
                    </a:cubicBezTo>
                    <a:cubicBezTo>
                      <a:pt x="8" y="49"/>
                      <a:pt x="13" y="47"/>
                      <a:pt x="15" y="47"/>
                    </a:cubicBezTo>
                    <a:cubicBezTo>
                      <a:pt x="24" y="45"/>
                      <a:pt x="33" y="45"/>
                      <a:pt x="44" y="45"/>
                    </a:cubicBezTo>
                    <a:cubicBezTo>
                      <a:pt x="47" y="45"/>
                      <a:pt x="49" y="45"/>
                      <a:pt x="53" y="45"/>
                    </a:cubicBezTo>
                    <a:cubicBezTo>
                      <a:pt x="56" y="45"/>
                      <a:pt x="58" y="45"/>
                      <a:pt x="58" y="45"/>
                    </a:cubicBezTo>
                    <a:cubicBezTo>
                      <a:pt x="58" y="45"/>
                      <a:pt x="56" y="45"/>
                      <a:pt x="53" y="45"/>
                    </a:cubicBezTo>
                    <a:cubicBezTo>
                      <a:pt x="49" y="42"/>
                      <a:pt x="47" y="42"/>
                      <a:pt x="44" y="42"/>
                    </a:cubicBezTo>
                    <a:cubicBezTo>
                      <a:pt x="33" y="40"/>
                      <a:pt x="6" y="38"/>
                      <a:pt x="4" y="36"/>
                    </a:cubicBezTo>
                    <a:cubicBezTo>
                      <a:pt x="2" y="36"/>
                      <a:pt x="0" y="33"/>
                      <a:pt x="2" y="33"/>
                    </a:cubicBezTo>
                    <a:cubicBezTo>
                      <a:pt x="2" y="29"/>
                      <a:pt x="22" y="29"/>
                      <a:pt x="26" y="29"/>
                    </a:cubicBezTo>
                    <a:cubicBezTo>
                      <a:pt x="38" y="31"/>
                      <a:pt x="51" y="31"/>
                      <a:pt x="53" y="31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3" y="31"/>
                      <a:pt x="53" y="31"/>
                      <a:pt x="53" y="31"/>
                    </a:cubicBezTo>
                    <a:cubicBezTo>
                      <a:pt x="51" y="29"/>
                      <a:pt x="4" y="15"/>
                      <a:pt x="4" y="13"/>
                    </a:cubicBezTo>
                    <a:cubicBezTo>
                      <a:pt x="8" y="11"/>
                      <a:pt x="13" y="11"/>
                      <a:pt x="17" y="13"/>
                    </a:cubicBezTo>
                    <a:cubicBezTo>
                      <a:pt x="29" y="13"/>
                      <a:pt x="40" y="15"/>
                      <a:pt x="49" y="17"/>
                    </a:cubicBezTo>
                    <a:cubicBezTo>
                      <a:pt x="53" y="20"/>
                      <a:pt x="58" y="20"/>
                      <a:pt x="60" y="20"/>
                    </a:cubicBezTo>
                    <a:cubicBezTo>
                      <a:pt x="65" y="22"/>
                      <a:pt x="65" y="22"/>
                      <a:pt x="65" y="22"/>
                    </a:cubicBezTo>
                    <a:cubicBezTo>
                      <a:pt x="62" y="20"/>
                      <a:pt x="62" y="20"/>
                      <a:pt x="62" y="20"/>
                    </a:cubicBezTo>
                    <a:cubicBezTo>
                      <a:pt x="60" y="20"/>
                      <a:pt x="58" y="20"/>
                      <a:pt x="56" y="17"/>
                    </a:cubicBezTo>
                    <a:cubicBezTo>
                      <a:pt x="49" y="13"/>
                      <a:pt x="38" y="11"/>
                      <a:pt x="31" y="8"/>
                    </a:cubicBezTo>
                    <a:cubicBezTo>
                      <a:pt x="26" y="6"/>
                      <a:pt x="17" y="4"/>
                      <a:pt x="17" y="4"/>
                    </a:cubicBezTo>
                    <a:cubicBezTo>
                      <a:pt x="20" y="0"/>
                      <a:pt x="53" y="8"/>
                      <a:pt x="60" y="11"/>
                    </a:cubicBezTo>
                    <a:cubicBezTo>
                      <a:pt x="76" y="15"/>
                      <a:pt x="92" y="22"/>
                      <a:pt x="105" y="29"/>
                    </a:cubicBezTo>
                  </a:path>
                  <a:path w="592" h="266">
                    <a:moveTo>
                      <a:pt x="554" y="80"/>
                    </a:moveTo>
                    <a:cubicBezTo>
                      <a:pt x="563" y="94"/>
                      <a:pt x="602" y="133"/>
                      <a:pt x="522" y="202"/>
                    </a:cubicBezTo>
                    <a:cubicBezTo>
                      <a:pt x="461" y="254"/>
                      <a:pt x="251" y="307"/>
                      <a:pt x="92" y="62"/>
                    </a:cubicBezTo>
                    <a:cubicBezTo>
                      <a:pt x="92" y="62"/>
                      <a:pt x="74" y="37"/>
                      <a:pt x="90" y="33"/>
                    </a:cubicBezTo>
                    <a:cubicBezTo>
                      <a:pt x="122" y="23"/>
                      <a:pt x="215" y="142"/>
                      <a:pt x="301" y="163"/>
                    </a:cubicBezTo>
                    <a:cubicBezTo>
                      <a:pt x="367" y="179"/>
                      <a:pt x="417" y="163"/>
                      <a:pt x="465" y="117"/>
                    </a:cubicBezTo>
                    <a:cubicBezTo>
                      <a:pt x="504" y="80"/>
                      <a:pt x="543" y="67"/>
                      <a:pt x="554" y="80"/>
                    </a:cubicBezTo>
                  </a:path>
                </a:pathLst>
              </a:custGeom>
              <a:solidFill>
                <a:srgbClr val="F9C1B6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02" name="path"/>
              <p:cNvSpPr/>
              <p:nvPr/>
            </p:nvSpPr>
            <p:spPr>
              <a:xfrm>
                <a:off x="1714500" y="755903"/>
                <a:ext cx="123444" cy="126491"/>
              </a:xfrm>
              <a:custGeom>
                <a:rect l="0" t="0" r="0" b="0"/>
                <a:pathLst>
                  <a:path w="194" h="199">
                    <a:moveTo>
                      <a:pt x="0" y="92"/>
                    </a:moveTo>
                    <a:cubicBezTo>
                      <a:pt x="0" y="92"/>
                      <a:pt x="59" y="74"/>
                      <a:pt x="111" y="20"/>
                    </a:cubicBezTo>
                    <a:cubicBezTo>
                      <a:pt x="132" y="0"/>
                      <a:pt x="171" y="13"/>
                      <a:pt x="180" y="61"/>
                    </a:cubicBezTo>
                    <a:cubicBezTo>
                      <a:pt x="194" y="151"/>
                      <a:pt x="63" y="199"/>
                      <a:pt x="63" y="199"/>
                    </a:cubicBezTo>
                    <a:cubicBezTo>
                      <a:pt x="29" y="187"/>
                      <a:pt x="0" y="92"/>
                      <a:pt x="0" y="92"/>
                    </a:cubicBezTo>
                  </a:path>
                </a:pathLst>
              </a:custGeom>
              <a:solidFill>
                <a:srgbClr val="193F7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pic>
          <p:nvPicPr>
            <p:cNvPr id="804" name="picture 80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1159469" y="836622"/>
              <a:ext cx="1643113" cy="97423"/>
            </a:xfrm>
            <a:prstGeom prst="rect">
              <a:avLst/>
            </a:prstGeom>
          </p:spPr>
        </p:pic>
        <p:sp>
          <p:nvSpPr>
            <p:cNvPr id="806" name="path"/>
            <p:cNvSpPr/>
            <p:nvPr/>
          </p:nvSpPr>
          <p:spPr>
            <a:xfrm>
              <a:off x="1973756" y="2407612"/>
              <a:ext cx="35051" cy="402335"/>
            </a:xfrm>
            <a:custGeom>
              <a:rect l="0" t="0" r="0" b="0"/>
              <a:pathLst>
                <a:path w="55" h="633">
                  <a:moveTo>
                    <a:pt x="27" y="633"/>
                  </a:moveTo>
                  <a:cubicBezTo>
                    <a:pt x="25" y="633"/>
                    <a:pt x="25" y="633"/>
                    <a:pt x="25" y="633"/>
                  </a:cubicBezTo>
                  <a:cubicBezTo>
                    <a:pt x="11" y="633"/>
                    <a:pt x="0" y="622"/>
                    <a:pt x="0" y="606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11"/>
                    <a:pt x="11" y="0"/>
                    <a:pt x="25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43" y="0"/>
                    <a:pt x="55" y="11"/>
                    <a:pt x="55" y="24"/>
                  </a:cubicBezTo>
                  <a:cubicBezTo>
                    <a:pt x="55" y="606"/>
                    <a:pt x="55" y="606"/>
                    <a:pt x="55" y="606"/>
                  </a:cubicBezTo>
                  <a:cubicBezTo>
                    <a:pt x="55" y="622"/>
                    <a:pt x="43" y="633"/>
                    <a:pt x="27" y="633"/>
                  </a:cubicBezTo>
                </a:path>
              </a:pathLst>
            </a:custGeom>
            <a:solidFill>
              <a:srgbClr val="FAD5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8" name="path"/>
            <p:cNvSpPr/>
            <p:nvPr/>
          </p:nvSpPr>
          <p:spPr>
            <a:xfrm>
              <a:off x="2225216" y="2572204"/>
              <a:ext cx="71627" cy="89916"/>
            </a:xfrm>
            <a:custGeom>
              <a:rect l="0" t="0" r="0" b="0"/>
              <a:pathLst>
                <a:path w="112" h="141">
                  <a:moveTo>
                    <a:pt x="85" y="41"/>
                  </a:moveTo>
                  <a:cubicBezTo>
                    <a:pt x="85" y="54"/>
                    <a:pt x="112" y="82"/>
                    <a:pt x="105" y="123"/>
                  </a:cubicBezTo>
                  <a:cubicBezTo>
                    <a:pt x="105" y="125"/>
                    <a:pt x="94" y="141"/>
                    <a:pt x="80" y="134"/>
                  </a:cubicBezTo>
                  <a:cubicBezTo>
                    <a:pt x="73" y="132"/>
                    <a:pt x="55" y="116"/>
                    <a:pt x="41" y="91"/>
                  </a:cubicBezTo>
                  <a:cubicBezTo>
                    <a:pt x="32" y="77"/>
                    <a:pt x="16" y="52"/>
                    <a:pt x="6" y="43"/>
                  </a:cubicBezTo>
                  <a:cubicBezTo>
                    <a:pt x="4" y="41"/>
                    <a:pt x="4" y="36"/>
                    <a:pt x="2" y="34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6" y="31"/>
                    <a:pt x="9" y="34"/>
                    <a:pt x="13" y="36"/>
                  </a:cubicBezTo>
                  <a:cubicBezTo>
                    <a:pt x="18" y="41"/>
                    <a:pt x="22" y="47"/>
                    <a:pt x="30" y="54"/>
                  </a:cubicBezTo>
                  <a:cubicBezTo>
                    <a:pt x="32" y="54"/>
                    <a:pt x="32" y="56"/>
                    <a:pt x="34" y="59"/>
                  </a:cubicBezTo>
                  <a:cubicBezTo>
                    <a:pt x="34" y="61"/>
                    <a:pt x="36" y="63"/>
                    <a:pt x="36" y="63"/>
                  </a:cubicBezTo>
                  <a:cubicBezTo>
                    <a:pt x="36" y="63"/>
                    <a:pt x="34" y="59"/>
                    <a:pt x="34" y="56"/>
                  </a:cubicBezTo>
                  <a:cubicBezTo>
                    <a:pt x="32" y="54"/>
                    <a:pt x="30" y="50"/>
                    <a:pt x="27" y="45"/>
                  </a:cubicBezTo>
                  <a:cubicBezTo>
                    <a:pt x="22" y="38"/>
                    <a:pt x="18" y="29"/>
                    <a:pt x="11" y="22"/>
                  </a:cubicBezTo>
                  <a:cubicBezTo>
                    <a:pt x="9" y="22"/>
                    <a:pt x="6" y="15"/>
                    <a:pt x="6" y="13"/>
                  </a:cubicBezTo>
                  <a:cubicBezTo>
                    <a:pt x="6" y="13"/>
                    <a:pt x="9" y="13"/>
                    <a:pt x="11" y="13"/>
                  </a:cubicBezTo>
                  <a:cubicBezTo>
                    <a:pt x="13" y="15"/>
                    <a:pt x="16" y="18"/>
                    <a:pt x="18" y="20"/>
                  </a:cubicBezTo>
                  <a:cubicBezTo>
                    <a:pt x="25" y="27"/>
                    <a:pt x="30" y="34"/>
                    <a:pt x="36" y="43"/>
                  </a:cubicBezTo>
                  <a:cubicBezTo>
                    <a:pt x="36" y="45"/>
                    <a:pt x="39" y="47"/>
                    <a:pt x="41" y="50"/>
                  </a:cubicBezTo>
                  <a:cubicBezTo>
                    <a:pt x="41" y="52"/>
                    <a:pt x="43" y="54"/>
                    <a:pt x="43" y="54"/>
                  </a:cubicBezTo>
                  <a:cubicBezTo>
                    <a:pt x="43" y="52"/>
                    <a:pt x="43" y="52"/>
                    <a:pt x="43" y="52"/>
                  </a:cubicBezTo>
                  <a:cubicBezTo>
                    <a:pt x="41" y="52"/>
                    <a:pt x="41" y="50"/>
                    <a:pt x="41" y="50"/>
                  </a:cubicBezTo>
                  <a:cubicBezTo>
                    <a:pt x="39" y="45"/>
                    <a:pt x="36" y="41"/>
                    <a:pt x="34" y="36"/>
                  </a:cubicBezTo>
                  <a:cubicBezTo>
                    <a:pt x="32" y="29"/>
                    <a:pt x="27" y="20"/>
                    <a:pt x="22" y="11"/>
                  </a:cubicBezTo>
                  <a:cubicBezTo>
                    <a:pt x="22" y="11"/>
                    <a:pt x="20" y="4"/>
                    <a:pt x="20" y="4"/>
                  </a:cubicBezTo>
                  <a:cubicBezTo>
                    <a:pt x="20" y="2"/>
                    <a:pt x="22" y="4"/>
                    <a:pt x="25" y="4"/>
                  </a:cubicBezTo>
                  <a:cubicBezTo>
                    <a:pt x="27" y="6"/>
                    <a:pt x="30" y="9"/>
                    <a:pt x="32" y="11"/>
                  </a:cubicBezTo>
                  <a:cubicBezTo>
                    <a:pt x="36" y="20"/>
                    <a:pt x="52" y="43"/>
                    <a:pt x="52" y="47"/>
                  </a:cubicBezTo>
                  <a:cubicBezTo>
                    <a:pt x="52" y="47"/>
                    <a:pt x="55" y="52"/>
                    <a:pt x="55" y="52"/>
                  </a:cubicBezTo>
                  <a:cubicBezTo>
                    <a:pt x="55" y="52"/>
                    <a:pt x="55" y="50"/>
                    <a:pt x="55" y="47"/>
                  </a:cubicBezTo>
                  <a:cubicBezTo>
                    <a:pt x="52" y="45"/>
                    <a:pt x="43" y="22"/>
                    <a:pt x="41" y="13"/>
                  </a:cubicBezTo>
                  <a:cubicBezTo>
                    <a:pt x="41" y="11"/>
                    <a:pt x="36" y="2"/>
                    <a:pt x="39" y="0"/>
                  </a:cubicBezTo>
                  <a:cubicBezTo>
                    <a:pt x="41" y="0"/>
                    <a:pt x="43" y="4"/>
                    <a:pt x="43" y="4"/>
                  </a:cubicBezTo>
                  <a:cubicBezTo>
                    <a:pt x="45" y="9"/>
                    <a:pt x="48" y="13"/>
                    <a:pt x="50" y="18"/>
                  </a:cubicBezTo>
                  <a:cubicBezTo>
                    <a:pt x="57" y="29"/>
                    <a:pt x="68" y="47"/>
                    <a:pt x="78" y="61"/>
                  </a:cubicBezTo>
                  <a:cubicBezTo>
                    <a:pt x="75" y="54"/>
                    <a:pt x="71" y="41"/>
                    <a:pt x="80" y="34"/>
                  </a:cubicBezTo>
                  <a:cubicBezTo>
                    <a:pt x="82" y="31"/>
                    <a:pt x="87" y="31"/>
                    <a:pt x="85" y="41"/>
                  </a:cubicBezTo>
                </a:path>
              </a:pathLst>
            </a:custGeom>
            <a:solidFill>
              <a:srgbClr val="F9C1B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0" name="path"/>
            <p:cNvSpPr/>
            <p:nvPr/>
          </p:nvSpPr>
          <p:spPr>
            <a:xfrm>
              <a:off x="1964612" y="2588968"/>
              <a:ext cx="48767" cy="53340"/>
            </a:xfrm>
            <a:custGeom>
              <a:rect l="0" t="0" r="0" b="0"/>
              <a:pathLst>
                <a:path w="76" h="84">
                  <a:moveTo>
                    <a:pt x="0" y="75"/>
                  </a:moveTo>
                  <a:cubicBezTo>
                    <a:pt x="0" y="72"/>
                    <a:pt x="8" y="56"/>
                    <a:pt x="8" y="54"/>
                  </a:cubicBezTo>
                  <a:cubicBezTo>
                    <a:pt x="13" y="45"/>
                    <a:pt x="15" y="40"/>
                    <a:pt x="15" y="31"/>
                  </a:cubicBezTo>
                  <a:cubicBezTo>
                    <a:pt x="17" y="22"/>
                    <a:pt x="15" y="25"/>
                    <a:pt x="15" y="20"/>
                  </a:cubicBezTo>
                  <a:cubicBezTo>
                    <a:pt x="15" y="20"/>
                    <a:pt x="17" y="20"/>
                    <a:pt x="22" y="25"/>
                  </a:cubicBezTo>
                  <a:cubicBezTo>
                    <a:pt x="27" y="29"/>
                    <a:pt x="24" y="36"/>
                    <a:pt x="24" y="36"/>
                  </a:cubicBezTo>
                  <a:cubicBezTo>
                    <a:pt x="29" y="29"/>
                    <a:pt x="49" y="0"/>
                    <a:pt x="54" y="4"/>
                  </a:cubicBezTo>
                  <a:cubicBezTo>
                    <a:pt x="56" y="6"/>
                    <a:pt x="31" y="36"/>
                    <a:pt x="31" y="36"/>
                  </a:cubicBezTo>
                  <a:cubicBezTo>
                    <a:pt x="36" y="34"/>
                    <a:pt x="51" y="20"/>
                    <a:pt x="56" y="15"/>
                  </a:cubicBezTo>
                  <a:cubicBezTo>
                    <a:pt x="63" y="9"/>
                    <a:pt x="63" y="9"/>
                    <a:pt x="65" y="9"/>
                  </a:cubicBezTo>
                  <a:cubicBezTo>
                    <a:pt x="65" y="11"/>
                    <a:pt x="63" y="13"/>
                    <a:pt x="63" y="15"/>
                  </a:cubicBezTo>
                  <a:cubicBezTo>
                    <a:pt x="56" y="20"/>
                    <a:pt x="40" y="40"/>
                    <a:pt x="38" y="43"/>
                  </a:cubicBezTo>
                  <a:cubicBezTo>
                    <a:pt x="38" y="43"/>
                    <a:pt x="58" y="29"/>
                    <a:pt x="65" y="25"/>
                  </a:cubicBezTo>
                  <a:cubicBezTo>
                    <a:pt x="72" y="22"/>
                    <a:pt x="76" y="22"/>
                    <a:pt x="67" y="29"/>
                  </a:cubicBezTo>
                  <a:cubicBezTo>
                    <a:pt x="63" y="34"/>
                    <a:pt x="56" y="38"/>
                    <a:pt x="49" y="43"/>
                  </a:cubicBezTo>
                  <a:cubicBezTo>
                    <a:pt x="47" y="45"/>
                    <a:pt x="42" y="50"/>
                    <a:pt x="40" y="52"/>
                  </a:cubicBezTo>
                  <a:cubicBezTo>
                    <a:pt x="38" y="52"/>
                    <a:pt x="54" y="45"/>
                    <a:pt x="58" y="43"/>
                  </a:cubicBezTo>
                  <a:cubicBezTo>
                    <a:pt x="63" y="43"/>
                    <a:pt x="65" y="40"/>
                    <a:pt x="67" y="40"/>
                  </a:cubicBezTo>
                  <a:cubicBezTo>
                    <a:pt x="70" y="40"/>
                    <a:pt x="70" y="45"/>
                    <a:pt x="65" y="45"/>
                  </a:cubicBezTo>
                  <a:cubicBezTo>
                    <a:pt x="60" y="50"/>
                    <a:pt x="51" y="52"/>
                    <a:pt x="47" y="56"/>
                  </a:cubicBezTo>
                  <a:cubicBezTo>
                    <a:pt x="42" y="61"/>
                    <a:pt x="36" y="65"/>
                    <a:pt x="29" y="77"/>
                  </a:cubicBezTo>
                  <a:cubicBezTo>
                    <a:pt x="27" y="84"/>
                    <a:pt x="0" y="75"/>
                    <a:pt x="0" y="75"/>
                  </a:cubicBezTo>
                </a:path>
              </a:pathLst>
            </a:custGeom>
            <a:solidFill>
              <a:srgbClr val="F9C1B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812" name="picture 8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694048" y="2391498"/>
            <a:ext cx="3051552" cy="3956432"/>
          </a:xfrm>
          <a:prstGeom prst="rect">
            <a:avLst/>
          </a:prstGeom>
        </p:spPr>
      </p:pic>
      <p:graphicFrame>
        <p:nvGraphicFramePr>
          <p:cNvPr id="814" name="table 814"/>
          <p:cNvGraphicFramePr>
            <a:graphicFrameLocks noGrp="1"/>
          </p:cNvGraphicFramePr>
          <p:nvPr/>
        </p:nvGraphicFramePr>
        <p:xfrm>
          <a:off x="4720082" y="2417317"/>
          <a:ext cx="2955925" cy="3860800"/>
        </p:xfrm>
        <a:graphic>
          <a:graphicData uri="http://schemas.openxmlformats.org/drawingml/2006/table">
            <a:tbl>
              <a:tblPr/>
              <a:tblGrid>
                <a:gridCol w="2955925"/>
              </a:tblGrid>
              <a:tr h="38354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602"/>
                        </a:lnSpc>
                      </a:pPr>
                      <a:endParaRPr lang="Arial" altLang="Arial" sz="100"/>
                    </a:p>
                    <a:p>
                      <a:pPr marL="210184" algn="l" rtl="0" eaLnBrk="0">
                        <a:lnSpc>
                          <a:spcPts val="1848"/>
                        </a:lnSpc>
                      </a:pPr>
                      <a:r>
                        <a:rPr sz="1500" b="1" kern="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睡眠时长没有标准答案</a:t>
                      </a:r>
                      <a:endParaRPr lang="Microsoft YaHei" altLang="Microsoft YaHei" sz="1500"/>
                    </a:p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Arial" altLang="Arial" sz="1000"/>
                    </a:p>
                    <a:p>
                      <a:pPr marL="247015" algn="l" rtl="0" eaLnBrk="0">
                        <a:lnSpc>
                          <a:spcPts val="1152"/>
                        </a:lnSpc>
                        <a:spcBef>
                          <a:spcPts val="273"/>
                        </a:spcBef>
                      </a:pPr>
                      <a:r>
                        <a:rPr sz="900" b="1" kern="0" spc="9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8小时是我们都应该追</a:t>
                      </a:r>
                      <a:r>
                        <a:rPr sz="900" b="1" kern="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求的睡眠目标吗？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241934" indent="635" algn="l" rtl="0" eaLnBrk="0">
                        <a:lnSpc>
                          <a:spcPct val="157000"/>
                        </a:lnSpc>
                        <a:spcBef>
                          <a:spcPts val="6"/>
                        </a:spcBef>
                      </a:pPr>
                      <a:r>
                        <a:rPr sz="900" kern="0" spc="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其实，  8小时只是一个统计平均数，不是标           </a:t>
                      </a:r>
                      <a:r>
                        <a:rPr sz="900" kern="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准答案。年龄、基因、内分泌、健康情况等         很多情况都会影响一个人的睡眠时长。不仅         人与人之间不同，我们每个人在不同的年龄，      不同的人生阶段，不同的环境下，甚至每个         </a:t>
                      </a:r>
                      <a:r>
                        <a:rPr sz="900" kern="0" spc="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季节、每一周、每一天，睡眠的需求都在变。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16" name="table 816"/>
          <p:cNvGraphicFramePr>
            <a:graphicFrameLocks noGrp="1"/>
          </p:cNvGraphicFramePr>
          <p:nvPr/>
        </p:nvGraphicFramePr>
        <p:xfrm>
          <a:off x="8190230" y="2417317"/>
          <a:ext cx="2954019" cy="3860800"/>
        </p:xfrm>
        <a:graphic>
          <a:graphicData uri="http://schemas.openxmlformats.org/drawingml/2006/table">
            <a:tbl>
              <a:tblPr>
                <a:solidFill>
                  <a:srgbClr val="B2D234"/>
                </a:solidFill>
              </a:tblPr>
              <a:tblGrid>
                <a:gridCol w="2954019"/>
              </a:tblGrid>
              <a:tr h="38354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191135" algn="l" rtl="0" eaLnBrk="0">
                        <a:lnSpc>
                          <a:spcPct val="103000"/>
                        </a:lnSpc>
                        <a:spcBef>
                          <a:spcPts val="4"/>
                        </a:spcBef>
                      </a:pPr>
                      <a:r>
                        <a:rPr sz="1500" b="1" u="sng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保持规律的睡觉时间更重要</a:t>
                      </a:r>
                      <a:endParaRPr lang="Microsoft YaHei" altLang="Microsoft YaHei" sz="1500"/>
                    </a:p>
                    <a:p>
                      <a:pPr algn="l" rtl="0" eaLnBrk="0">
                        <a:lnSpc>
                          <a:spcPct val="163000"/>
                        </a:lnSpc>
                      </a:pPr>
                      <a:endParaRPr lang="Arial" altLang="Arial" sz="1000"/>
                    </a:p>
                    <a:p>
                      <a:pPr marL="231775" indent="15875" algn="l" rtl="0" eaLnBrk="0">
                        <a:lnSpc>
                          <a:spcPct val="152000"/>
                        </a:lnSpc>
                        <a:spcBef>
                          <a:spcPts val="273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目前，并没有一些证据告诉我们，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早起早睡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与晚起晚睡，对身体的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影响有很大区别。与         </a:t>
                      </a: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早睡早起相比，  </a:t>
                      </a:r>
                      <a:r>
                        <a:rPr sz="900" b="1" kern="0" spc="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保持规律的入睡和起床时间          </a:t>
                      </a:r>
                      <a:r>
                        <a:rPr sz="900" b="1" kern="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是更重要的</a:t>
                      </a:r>
                      <a:r>
                        <a:rPr sz="900" kern="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900"/>
                    </a:p>
                    <a:p>
                      <a:pPr marL="231775" algn="l" rtl="0" eaLnBrk="0">
                        <a:lnSpc>
                          <a:spcPct val="137000"/>
                        </a:lnSpc>
                        <a:spcBef>
                          <a:spcPts val="1242"/>
                        </a:spcBef>
                      </a:pP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那么，我们到底应该什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么时候睡、什么时候         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起、睡多久呢？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231140" indent="65405" algn="l" rtl="0" eaLnBrk="0">
                        <a:lnSpc>
                          <a:spcPct val="155000"/>
                        </a:lnSpc>
                        <a:spcBef>
                          <a:spcPts val="5"/>
                        </a:spcBef>
                      </a:pPr>
                      <a:r>
                        <a:rPr sz="900" b="1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“困意”和“清醒”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这两种感觉，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b="1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是你最应        </a:t>
                      </a:r>
                      <a:r>
                        <a:rPr sz="900" b="1" kern="0" spc="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b="1" kern="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该遵从的入睡和起床信</a:t>
                      </a:r>
                      <a:r>
                        <a:rPr sz="900" b="1" kern="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号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，它们是最能反映         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你实际上需要多少睡眠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的。如果你起床之后         </a:t>
                      </a: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感觉神清气爽，白天也能保持清</a:t>
                      </a:r>
                      <a:r>
                        <a:rPr sz="900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醒，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有充足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的时间工作和学习，那就是睡够了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23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18" name="table 818"/>
          <p:cNvGraphicFramePr>
            <a:graphicFrameLocks noGrp="1"/>
          </p:cNvGraphicFramePr>
          <p:nvPr/>
        </p:nvGraphicFramePr>
        <p:xfrm>
          <a:off x="4890897" y="4931536"/>
          <a:ext cx="2638425" cy="1193800"/>
        </p:xfrm>
        <a:graphic>
          <a:graphicData uri="http://schemas.openxmlformats.org/drawingml/2006/table">
            <a:tbl>
              <a:tblPr/>
              <a:tblGrid>
                <a:gridCol w="881380"/>
                <a:gridCol w="593725"/>
                <a:gridCol w="1163319"/>
              </a:tblGrid>
              <a:tr h="224154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577850" algn="l" rtl="0" eaLnBrk="0">
                        <a:lnSpc>
                          <a:spcPts val="741"/>
                        </a:lnSpc>
                        <a:spcBef>
                          <a:spcPts val="5"/>
                        </a:spcBef>
                      </a:pPr>
                      <a:r>
                        <a:rPr sz="600" b="1" kern="0" spc="1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世界卫生组织（</a:t>
                      </a:r>
                      <a:r>
                        <a:rPr sz="600" b="1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WHO</a:t>
                      </a:r>
                      <a:r>
                        <a:rPr sz="600" b="1" kern="0" spc="1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）睡眠时长建议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24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358140" algn="l" rtl="0" eaLnBrk="0">
                        <a:lnSpc>
                          <a:spcPts val="741"/>
                        </a:lnSpc>
                        <a:spcBef>
                          <a:spcPts val="1"/>
                        </a:spcBef>
                      </a:pP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年龄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EE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210184" algn="l" rtl="0" eaLnBrk="0">
                        <a:lnSpc>
                          <a:spcPts val="741"/>
                        </a:lnSpc>
                        <a:spcBef>
                          <a:spcPts val="1"/>
                        </a:spcBef>
                      </a:pP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推荐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EE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447040" algn="l" rtl="0" eaLnBrk="0">
                        <a:lnSpc>
                          <a:spcPts val="741"/>
                        </a:lnSpc>
                        <a:spcBef>
                          <a:spcPts val="1"/>
                        </a:spcBef>
                      </a:pPr>
                      <a:r>
                        <a:rPr sz="6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不推荐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EECD"/>
                    </a:solidFill>
                  </a:tcPr>
                </a:tc>
              </a:tr>
              <a:tr h="1930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75564" algn="l" rtl="0" eaLnBrk="0">
                        <a:lnSpc>
                          <a:spcPts val="741"/>
                        </a:lnSpc>
                        <a:spcBef>
                          <a:spcPts val="2"/>
                        </a:spcBef>
                      </a:pPr>
                      <a:r>
                        <a:rPr sz="6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少年（</a:t>
                      </a:r>
                      <a:r>
                        <a:rPr sz="6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14~17</a:t>
                      </a:r>
                      <a:r>
                        <a:rPr sz="6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岁）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7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93980" algn="l" rtl="0" eaLnBrk="0">
                        <a:lnSpc>
                          <a:spcPts val="741"/>
                        </a:lnSpc>
                        <a:spcBef>
                          <a:spcPts val="2"/>
                        </a:spcBef>
                      </a:pPr>
                      <a:r>
                        <a:rPr sz="6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8~10</a:t>
                      </a:r>
                      <a:r>
                        <a:rPr sz="6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小时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7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96519" algn="l" rtl="0" eaLnBrk="0">
                        <a:lnSpc>
                          <a:spcPts val="741"/>
                        </a:lnSpc>
                        <a:spcBef>
                          <a:spcPts val="2"/>
                        </a:spcBef>
                      </a:pP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不足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7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小时，超过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11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小时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7E8"/>
                    </a:solidFill>
                  </a:tcPr>
                </a:tc>
              </a:tr>
              <a:tr h="1924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76835" algn="l" rtl="0" eaLnBrk="0">
                        <a:lnSpc>
                          <a:spcPts val="741"/>
                        </a:lnSpc>
                        <a:spcBef>
                          <a:spcPts val="2"/>
                        </a:spcBef>
                      </a:pPr>
                      <a:r>
                        <a:rPr sz="6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青年（</a:t>
                      </a:r>
                      <a:r>
                        <a:rPr sz="6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18~25</a:t>
                      </a:r>
                      <a:r>
                        <a:rPr sz="6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岁）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EE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122554" algn="l" rtl="0" eaLnBrk="0">
                        <a:lnSpc>
                          <a:spcPts val="741"/>
                        </a:lnSpc>
                        <a:spcBef>
                          <a:spcPts val="2"/>
                        </a:spcBef>
                      </a:pPr>
                      <a:r>
                        <a:rPr sz="6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7~9</a:t>
                      </a:r>
                      <a:r>
                        <a:rPr sz="6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小时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EE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96519" algn="l" rtl="0" eaLnBrk="0">
                        <a:lnSpc>
                          <a:spcPts val="741"/>
                        </a:lnSpc>
                        <a:spcBef>
                          <a:spcPts val="2"/>
                        </a:spcBef>
                      </a:pP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不足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6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小时，超过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11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小时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EECD"/>
                    </a:solidFill>
                  </a:tcPr>
                </a:tc>
              </a:tr>
              <a:tr h="1924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50800" algn="l" rtl="0" eaLnBrk="0">
                        <a:lnSpc>
                          <a:spcPts val="741"/>
                        </a:lnSpc>
                      </a:pPr>
                      <a:r>
                        <a:rPr sz="6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中青年（</a:t>
                      </a:r>
                      <a:r>
                        <a:rPr sz="6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26-64</a:t>
                      </a:r>
                      <a:r>
                        <a:rPr sz="6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岁）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7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122554" algn="l" rtl="0" eaLnBrk="0">
                        <a:lnSpc>
                          <a:spcPts val="741"/>
                        </a:lnSpc>
                      </a:pPr>
                      <a:r>
                        <a:rPr sz="6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7~9</a:t>
                      </a:r>
                      <a:r>
                        <a:rPr sz="6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小时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7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96519" algn="l" rtl="0" eaLnBrk="0">
                        <a:lnSpc>
                          <a:spcPts val="741"/>
                        </a:lnSpc>
                      </a:pP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不足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6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小时，超过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10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小时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7E8"/>
                    </a:solidFill>
                  </a:tcPr>
                </a:tc>
              </a:tr>
              <a:tr h="1993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80010" algn="l" rtl="0" eaLnBrk="0">
                        <a:lnSpc>
                          <a:spcPts val="741"/>
                        </a:lnSpc>
                        <a:spcBef>
                          <a:spcPts val="2"/>
                        </a:spcBef>
                      </a:pPr>
                      <a:r>
                        <a:rPr sz="6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老年（</a:t>
                      </a:r>
                      <a:r>
                        <a:rPr sz="6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65</a:t>
                      </a:r>
                      <a:r>
                        <a:rPr sz="6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岁以上）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EE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122554" algn="l" rtl="0" eaLnBrk="0">
                        <a:lnSpc>
                          <a:spcPts val="741"/>
                        </a:lnSpc>
                        <a:spcBef>
                          <a:spcPts val="2"/>
                        </a:spcBef>
                      </a:pPr>
                      <a:r>
                        <a:rPr sz="6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7~8</a:t>
                      </a:r>
                      <a:r>
                        <a:rPr sz="6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小时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EE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125729" algn="l" rtl="0" eaLnBrk="0">
                        <a:lnSpc>
                          <a:spcPts val="741"/>
                        </a:lnSpc>
                        <a:spcBef>
                          <a:spcPts val="2"/>
                        </a:spcBef>
                      </a:pP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不足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5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小时，超过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Verdana"/>
                          <a:ea typeface="Verdana"/>
                          <a:cs typeface="Verdana"/>
                        </a:rPr>
                        <a:t>9</a:t>
                      </a:r>
                      <a:r>
                        <a:rPr sz="6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小时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EECD"/>
                    </a:solidFill>
                  </a:tcPr>
                </a:tc>
              </a:tr>
            </a:tbl>
          </a:graphicData>
        </a:graphic>
      </p:graphicFrame>
      <p:grpSp>
        <p:nvGrpSpPr>
          <p:cNvPr id="80" name="group 80"/>
          <p:cNvGrpSpPr/>
          <p:nvPr/>
        </p:nvGrpSpPr>
        <p:grpSpPr>
          <a:xfrm rot="21600000">
            <a:off x="4669153" y="1275690"/>
            <a:ext cx="3044193" cy="915909"/>
            <a:chExt cx="3044193" cy="915909"/>
          </a:xfrm>
        </p:grpSpPr>
        <p:pic>
          <p:nvPicPr>
            <p:cNvPr id="820" name="picture 82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3044193" cy="915909"/>
            </a:xfrm>
            <a:prstGeom prst="rect">
              <a:avLst/>
            </a:prstGeom>
          </p:spPr>
        </p:pic>
        <p:sp>
          <p:nvSpPr>
            <p:cNvPr id="822" name="textbox 822"/>
            <p:cNvSpPr/>
            <p:nvPr/>
          </p:nvSpPr>
          <p:spPr>
            <a:xfrm>
              <a:off x="-12700" y="-12700"/>
              <a:ext cx="3070225" cy="9639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marL="558165" algn="l" rtl="0" eaLnBrk="0">
                <a:lnSpc>
                  <a:spcPct val="97000"/>
                </a:lnSpc>
                <a:spcBef>
                  <a:spcPts val="4"/>
                </a:spcBef>
              </a:pPr>
              <a:r>
                <a:rPr sz="1800" b="1" kern="0" spc="-9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必须睡够8小时吗？</a:t>
              </a:r>
              <a:endParaRPr lang="Microsoft YaHei" altLang="Microsoft YaHei" sz="1800"/>
            </a:p>
          </p:txBody>
        </p:sp>
      </p:grpSp>
      <p:grpSp>
        <p:nvGrpSpPr>
          <p:cNvPr id="82" name="group 82"/>
          <p:cNvGrpSpPr/>
          <p:nvPr/>
        </p:nvGrpSpPr>
        <p:grpSpPr>
          <a:xfrm rot="21600000">
            <a:off x="8137776" y="1275690"/>
            <a:ext cx="3044192" cy="915909"/>
            <a:chExt cx="3044192" cy="915909"/>
          </a:xfrm>
        </p:grpSpPr>
        <p:pic>
          <p:nvPicPr>
            <p:cNvPr id="824" name="picture 82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3044192" cy="915909"/>
            </a:xfrm>
            <a:prstGeom prst="rect">
              <a:avLst/>
            </a:prstGeom>
          </p:spPr>
        </p:pic>
        <p:sp>
          <p:nvSpPr>
            <p:cNvPr id="826" name="textbox 826"/>
            <p:cNvSpPr/>
            <p:nvPr/>
          </p:nvSpPr>
          <p:spPr>
            <a:xfrm>
              <a:off x="-12700" y="-12700"/>
              <a:ext cx="3070225" cy="9639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marL="629284" algn="l" rtl="0" eaLnBrk="0">
                <a:lnSpc>
                  <a:spcPct val="97000"/>
                </a:lnSpc>
                <a:spcBef>
                  <a:spcPts val="4"/>
                </a:spcBef>
              </a:pPr>
              <a:r>
                <a:rPr sz="1800" b="1" kern="0" spc="-1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必须早睡早起吗？</a:t>
              </a:r>
              <a:endParaRPr lang="Microsoft YaHei" altLang="Microsoft YaHei" sz="1800"/>
            </a:p>
          </p:txBody>
        </p:sp>
      </p:grpSp>
      <p:grpSp>
        <p:nvGrpSpPr>
          <p:cNvPr id="84" name="group 84"/>
          <p:cNvGrpSpPr/>
          <p:nvPr/>
        </p:nvGrpSpPr>
        <p:grpSpPr>
          <a:xfrm rot="21600000">
            <a:off x="608330" y="302005"/>
            <a:ext cx="2329688" cy="673100"/>
            <a:chExt cx="2329688" cy="673100"/>
          </a:xfrm>
        </p:grpSpPr>
        <p:sp>
          <p:nvSpPr>
            <p:cNvPr id="828" name="rect"/>
            <p:cNvSpPr/>
            <p:nvPr/>
          </p:nvSpPr>
          <p:spPr>
            <a:xfrm>
              <a:off x="12700" y="12700"/>
              <a:ext cx="2304288" cy="647700"/>
            </a:xfrm>
            <a:prstGeom prst="rect">
              <a:avLst/>
            </a:prstGeom>
            <a:solidFill>
              <a:srgbClr val="B2D23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0" name="textbox 830"/>
            <p:cNvSpPr/>
            <p:nvPr/>
          </p:nvSpPr>
          <p:spPr>
            <a:xfrm>
              <a:off x="-8980" y="165697"/>
              <a:ext cx="2075179" cy="5486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633"/>
                </a:lnSpc>
              </a:pPr>
              <a:endParaRPr lang="Arial" altLang="Arial" sz="100"/>
            </a:p>
            <a:p>
              <a:pPr marL="138429" algn="l" rtl="0" eaLnBrk="0">
                <a:lnSpc>
                  <a:spcPct val="100000"/>
                </a:lnSpc>
                <a:tabLst>
                  <a:tab pos="294640"/>
                </a:tabLst>
              </a:pPr>
              <a:r>
                <a:rPr sz="27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2700" b="1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专家小课堂</a:t>
              </a:r>
              <a:endParaRPr lang="Microsoft YaHei" altLang="Microsoft YaHei" sz="2700"/>
            </a:p>
          </p:txBody>
        </p:sp>
        <p:sp>
          <p:nvSpPr>
            <p:cNvPr id="832" name="path"/>
            <p:cNvSpPr/>
            <p:nvPr/>
          </p:nvSpPr>
          <p:spPr>
            <a:xfrm>
              <a:off x="3719" y="543470"/>
              <a:ext cx="125910" cy="125910"/>
            </a:xfrm>
            <a:custGeom>
              <a:rect l="0" t="0" r="0" b="0"/>
              <a:pathLst>
                <a:path w="198" h="198">
                  <a:moveTo>
                    <a:pt x="184" y="184"/>
                  </a:moveTo>
                  <a:lnTo>
                    <a:pt x="14" y="14"/>
                  </a:lnTo>
                </a:path>
              </a:pathLst>
            </a:custGeom>
            <a:noFill/>
            <a:ln w="25400" cap="flat">
              <a:solidFill>
                <a:srgbClr val="BF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4" name="path"/>
            <p:cNvSpPr/>
            <p:nvPr/>
          </p:nvSpPr>
          <p:spPr>
            <a:xfrm>
              <a:off x="2200057" y="3719"/>
              <a:ext cx="129630" cy="656680"/>
            </a:xfrm>
            <a:custGeom>
              <a:rect l="0" t="0" r="0" b="0"/>
              <a:pathLst>
                <a:path w="204" h="1034">
                  <a:moveTo>
                    <a:pt x="14" y="14"/>
                  </a:moveTo>
                  <a:lnTo>
                    <a:pt x="184" y="184"/>
                  </a:lnTo>
                  <a:lnTo>
                    <a:pt x="184" y="1034"/>
                  </a:lnTo>
                </a:path>
              </a:pathLst>
            </a:custGeom>
            <a:noFill/>
            <a:ln w="25400" cap="flat">
              <a:solidFill>
                <a:srgbClr val="BF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6" name="rect"/>
            <p:cNvSpPr/>
            <p:nvPr/>
          </p:nvSpPr>
          <p:spPr>
            <a:xfrm>
              <a:off x="12700" y="0"/>
              <a:ext cx="2196338" cy="25400"/>
            </a:xfrm>
            <a:prstGeom prst="rect">
              <a:avLst/>
            </a:prstGeom>
            <a:solidFill>
              <a:srgbClr val="BFBF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8" name="rect"/>
            <p:cNvSpPr/>
            <p:nvPr/>
          </p:nvSpPr>
          <p:spPr>
            <a:xfrm>
              <a:off x="120650" y="647700"/>
              <a:ext cx="2196338" cy="25400"/>
            </a:xfrm>
            <a:prstGeom prst="rect">
              <a:avLst/>
            </a:prstGeom>
            <a:solidFill>
              <a:srgbClr val="BFBF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0" name="rect"/>
            <p:cNvSpPr/>
            <p:nvPr/>
          </p:nvSpPr>
          <p:spPr>
            <a:xfrm>
              <a:off x="0" y="12700"/>
              <a:ext cx="25400" cy="539750"/>
            </a:xfrm>
            <a:prstGeom prst="rect">
              <a:avLst/>
            </a:prstGeom>
            <a:solidFill>
              <a:srgbClr val="BFBF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42" name="textbox 842"/>
          <p:cNvSpPr/>
          <p:nvPr/>
        </p:nvSpPr>
        <p:spPr>
          <a:xfrm>
            <a:off x="2996648" y="400932"/>
            <a:ext cx="2068829" cy="522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400" b="1" kern="0" spc="-10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对睡眠的常见误解：</a:t>
            </a:r>
            <a:endParaRPr lang="Microsoft YaHei" altLang="Microsoft YaHei" sz="1400"/>
          </a:p>
          <a:p>
            <a:pPr algn="l" rtl="0" eaLnBrk="0">
              <a:lnSpc>
                <a:spcPct val="107000"/>
              </a:lnSpc>
            </a:pPr>
            <a:endParaRPr lang="Arial" altLang="Arial" sz="500"/>
          </a:p>
          <a:p>
            <a:pPr algn="r" rtl="0" eaLnBrk="0">
              <a:lnSpc>
                <a:spcPct val="97000"/>
              </a:lnSpc>
              <a:spcBef>
                <a:spcPts val="4"/>
              </a:spcBef>
            </a:pPr>
            <a:r>
              <a:rPr sz="1400" b="1" kern="0" spc="-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睡多久？几点睡？几点起？</a:t>
            </a:r>
            <a:endParaRPr lang="Microsoft YaHei" altLang="Microsoft YaHei" sz="1400"/>
          </a:p>
        </p:txBody>
      </p:sp>
      <p:sp>
        <p:nvSpPr>
          <p:cNvPr id="844" name="textbox 844"/>
          <p:cNvSpPr/>
          <p:nvPr/>
        </p:nvSpPr>
        <p:spPr>
          <a:xfrm>
            <a:off x="533507" y="6373768"/>
            <a:ext cx="3612515" cy="132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65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来源：专家访谈_数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字心理健康公司暂停实验室；</a:t>
            </a:r>
            <a:r>
              <a:rPr sz="800" kern="0" spc="1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艾瑞咨询研究院整理研究绘制。</a:t>
            </a:r>
            <a:endParaRPr lang="Microsoft YaHei" altLang="Microsoft YaHei" sz="800"/>
          </a:p>
        </p:txBody>
      </p:sp>
      <p:pic>
        <p:nvPicPr>
          <p:cNvPr id="846" name="picture 84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974847" y="304800"/>
            <a:ext cx="3302381" cy="76200"/>
          </a:xfrm>
          <a:prstGeom prst="rect">
            <a:avLst/>
          </a:prstGeom>
        </p:spPr>
      </p:pic>
      <p:pic>
        <p:nvPicPr>
          <p:cNvPr id="848" name="picture 84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pic>
        <p:nvPicPr>
          <p:cNvPr id="850" name="picture 85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grpSp>
        <p:nvGrpSpPr>
          <p:cNvPr id="86" name="group 86"/>
          <p:cNvGrpSpPr/>
          <p:nvPr/>
        </p:nvGrpSpPr>
        <p:grpSpPr>
          <a:xfrm rot="21600000">
            <a:off x="11009248" y="280415"/>
            <a:ext cx="641857" cy="262001"/>
            <a:chExt cx="641857" cy="262001"/>
          </a:xfrm>
        </p:grpSpPr>
        <p:sp>
          <p:nvSpPr>
            <p:cNvPr id="852" name="rect"/>
            <p:cNvSpPr/>
            <p:nvPr/>
          </p:nvSpPr>
          <p:spPr>
            <a:xfrm>
              <a:off x="0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4" name="rect"/>
            <p:cNvSpPr/>
            <p:nvPr/>
          </p:nvSpPr>
          <p:spPr>
            <a:xfrm>
              <a:off x="635507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856" name="picture 85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858" name="picture 85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grpSp>
        <p:nvGrpSpPr>
          <p:cNvPr id="88" name="group 88"/>
          <p:cNvGrpSpPr/>
          <p:nvPr/>
        </p:nvGrpSpPr>
        <p:grpSpPr>
          <a:xfrm rot="21600000">
            <a:off x="376428" y="295656"/>
            <a:ext cx="144779" cy="684275"/>
            <a:chExt cx="144779" cy="684275"/>
          </a:xfrm>
        </p:grpSpPr>
        <p:sp>
          <p:nvSpPr>
            <p:cNvPr id="860" name="path"/>
            <p:cNvSpPr/>
            <p:nvPr/>
          </p:nvSpPr>
          <p:spPr>
            <a:xfrm>
              <a:off x="0" y="0"/>
              <a:ext cx="144779" cy="342899"/>
            </a:xfrm>
            <a:custGeom>
              <a:rect l="0" t="0" r="0" b="0"/>
              <a:pathLst>
                <a:path w="226" h="539">
                  <a:moveTo>
                    <a:pt x="0" y="539"/>
                  </a:moveTo>
                  <a:lnTo>
                    <a:pt x="227" y="539"/>
                  </a:lnTo>
                  <a:lnTo>
                    <a:pt x="227" y="0"/>
                  </a:lnTo>
                  <a:lnTo>
                    <a:pt x="0" y="0"/>
                  </a:lnTo>
                  <a:lnTo>
                    <a:pt x="0" y="539"/>
                  </a:lnTo>
                  <a:close/>
                </a:path>
              </a:pathLst>
            </a:custGeom>
            <a:solidFill>
              <a:srgbClr val="B2D23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2" name="path"/>
            <p:cNvSpPr/>
            <p:nvPr/>
          </p:nvSpPr>
          <p:spPr>
            <a:xfrm>
              <a:off x="0" y="342899"/>
              <a:ext cx="144779" cy="341376"/>
            </a:xfrm>
            <a:custGeom>
              <a:rect l="0" t="0" r="0" b="0"/>
              <a:pathLst>
                <a:path w="226" h="537">
                  <a:moveTo>
                    <a:pt x="0" y="537"/>
                  </a:moveTo>
                  <a:lnTo>
                    <a:pt x="227" y="537"/>
                  </a:lnTo>
                  <a:lnTo>
                    <a:pt x="227" y="0"/>
                  </a:lnTo>
                  <a:lnTo>
                    <a:pt x="0" y="0"/>
                  </a:lnTo>
                  <a:lnTo>
                    <a:pt x="0" y="537"/>
                  </a:lnTo>
                  <a:close/>
                </a:path>
              </a:pathLst>
            </a:cu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64" name="textbox 864"/>
          <p:cNvSpPr/>
          <p:nvPr/>
        </p:nvSpPr>
        <p:spPr>
          <a:xfrm>
            <a:off x="10726939" y="6603557"/>
            <a:ext cx="911225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89"/>
              </a:lnSpc>
            </a:pPr>
            <a:r>
              <a:rPr sz="600" kern="0" spc="5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arch.com.cn</a:t>
            </a:r>
            <a:endParaRPr lang="Arial" altLang="Arial" sz="600"/>
          </a:p>
        </p:txBody>
      </p:sp>
      <p:sp>
        <p:nvSpPr>
          <p:cNvPr id="866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8" name="textbox 868"/>
          <p:cNvSpPr/>
          <p:nvPr/>
        </p:nvSpPr>
        <p:spPr>
          <a:xfrm>
            <a:off x="523836" y="6603557"/>
            <a:ext cx="952500" cy="1085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3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h</a:t>
            </a:r>
            <a:r>
              <a:rPr sz="600" kern="0" spc="12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endParaRPr lang="Arial" altLang="Arial" sz="600"/>
          </a:p>
        </p:txBody>
      </p:sp>
      <p:sp>
        <p:nvSpPr>
          <p:cNvPr id="870" name="rect"/>
          <p:cNvSpPr/>
          <p:nvPr/>
        </p:nvSpPr>
        <p:spPr>
          <a:xfrm>
            <a:off x="4919598" y="2984754"/>
            <a:ext cx="2026920" cy="1219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2" name="textbox 872"/>
          <p:cNvSpPr/>
          <p:nvPr/>
        </p:nvSpPr>
        <p:spPr>
          <a:xfrm>
            <a:off x="11864418" y="6592634"/>
            <a:ext cx="13462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7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800" kern="0" spc="-4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</a:t>
            </a:r>
            <a:endParaRPr lang="Microsoft YaHei" altLang="Microsoft YaHei" sz="800"/>
          </a:p>
        </p:txBody>
      </p:sp>
      <p:sp>
        <p:nvSpPr>
          <p:cNvPr id="874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76" name="picture 8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30352" y="2729484"/>
            <a:ext cx="11108435" cy="3322319"/>
          </a:xfrm>
          <a:prstGeom prst="rect">
            <a:avLst/>
          </a:prstGeom>
        </p:spPr>
      </p:pic>
      <p:graphicFrame>
        <p:nvGraphicFramePr>
          <p:cNvPr id="878" name="table 878"/>
          <p:cNvGraphicFramePr>
            <a:graphicFrameLocks noGrp="1"/>
          </p:cNvGraphicFramePr>
          <p:nvPr/>
        </p:nvGraphicFramePr>
        <p:xfrm>
          <a:off x="876748" y="5288037"/>
          <a:ext cx="10292714" cy="516889"/>
        </p:xfrm>
        <a:graphic>
          <a:graphicData uri="http://schemas.openxmlformats.org/drawingml/2006/table">
            <a:tbl>
              <a:tblPr/>
              <a:tblGrid>
                <a:gridCol w="886460"/>
                <a:gridCol w="1204594"/>
                <a:gridCol w="1024890"/>
                <a:gridCol w="894714"/>
                <a:gridCol w="1233805"/>
                <a:gridCol w="1129665"/>
                <a:gridCol w="982344"/>
                <a:gridCol w="1064894"/>
                <a:gridCol w="1252219"/>
                <a:gridCol w="619125"/>
              </a:tblGrid>
              <a:tr h="164464">
                <a:tc>
                  <a:txBody>
                    <a:bodyPr vert="horz" wrap="square"/>
                    <a:lstStyle/>
                    <a:p>
                      <a:pPr marL="196214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9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NO</a:t>
                      </a:r>
                      <a:r>
                        <a:rPr sz="900" b="1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.1</a:t>
                      </a:r>
                      <a:endParaRPr lang="Microsoft YaHei" altLang="Microsoft YaHei" sz="900"/>
                    </a:p>
                  </a:txBody>
                  <a:tcPr marL="0" marR="0" marT="41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92429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9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NO</a:t>
                      </a:r>
                      <a:r>
                        <a:rPr sz="900" b="1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.2</a:t>
                      </a:r>
                      <a:endParaRPr lang="Microsoft YaHei" altLang="Microsoft YaHei" sz="900"/>
                    </a:p>
                  </a:txBody>
                  <a:tcPr marL="0" marR="0" marT="41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70509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9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NO</a:t>
                      </a:r>
                      <a:r>
                        <a:rPr sz="900" b="1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.3</a:t>
                      </a:r>
                      <a:endParaRPr lang="Microsoft YaHei" altLang="Microsoft YaHei" sz="900"/>
                    </a:p>
                  </a:txBody>
                  <a:tcPr marL="0" marR="0" marT="41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27659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9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NO</a:t>
                      </a:r>
                      <a:r>
                        <a:rPr sz="900" b="1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.4</a:t>
                      </a:r>
                      <a:endParaRPr lang="Microsoft YaHei" altLang="Microsoft YaHei" sz="900"/>
                    </a:p>
                  </a:txBody>
                  <a:tcPr marL="0" marR="0" marT="41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15619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9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NO</a:t>
                      </a:r>
                      <a:r>
                        <a:rPr sz="900" b="1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.5</a:t>
                      </a:r>
                      <a:endParaRPr lang="Microsoft YaHei" altLang="Microsoft YaHei" sz="900"/>
                    </a:p>
                  </a:txBody>
                  <a:tcPr marL="0" marR="0" marT="41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64490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9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NO</a:t>
                      </a:r>
                      <a:r>
                        <a:rPr sz="900" b="1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.6</a:t>
                      </a:r>
                      <a:endParaRPr lang="Microsoft YaHei" altLang="Microsoft YaHei" sz="900"/>
                    </a:p>
                  </a:txBody>
                  <a:tcPr marL="0" marR="0" marT="41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17500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9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NO</a:t>
                      </a:r>
                      <a:r>
                        <a:rPr sz="900" b="1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.7</a:t>
                      </a:r>
                      <a:endParaRPr lang="Microsoft YaHei" altLang="Microsoft YaHei" sz="900"/>
                    </a:p>
                  </a:txBody>
                  <a:tcPr marL="0" marR="0" marT="41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17194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9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NO</a:t>
                      </a:r>
                      <a:r>
                        <a:rPr sz="900" b="1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.8</a:t>
                      </a:r>
                      <a:endParaRPr lang="Microsoft YaHei" altLang="Microsoft YaHei" sz="900"/>
                    </a:p>
                  </a:txBody>
                  <a:tcPr marL="0" marR="0" marT="41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34975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9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NO</a:t>
                      </a:r>
                      <a:r>
                        <a:rPr sz="900" b="1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.9</a:t>
                      </a:r>
                      <a:endParaRPr lang="Microsoft YaHei" altLang="Microsoft YaHei" sz="900"/>
                    </a:p>
                  </a:txBody>
                  <a:tcPr marL="0" marR="0" marT="41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r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9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NO</a:t>
                      </a:r>
                      <a:r>
                        <a:rPr sz="900" b="1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.10</a:t>
                      </a:r>
                      <a:endParaRPr lang="Microsoft YaHei" altLang="Microsoft YaHei" sz="900"/>
                    </a:p>
                  </a:txBody>
                  <a:tcPr marL="0" marR="0" marT="41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ts val="1151"/>
                        </a:lnSpc>
                        <a:spcBef>
                          <a:spcPts val="4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易醒，睡得浅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marL="128904" algn="l" rtl="0" eaLnBrk="0">
                        <a:lnSpc>
                          <a:spcPts val="1154"/>
                        </a:lnSpc>
                        <a:spcBef>
                          <a:spcPts val="4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夜间醒后难入睡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marL="191135" algn="l" rtl="0" eaLnBrk="0">
                        <a:lnSpc>
                          <a:spcPts val="1154"/>
                        </a:lnSpc>
                        <a:spcBef>
                          <a:spcPts val="4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入睡困难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marL="372745" algn="l" rtl="0" eaLnBrk="0">
                        <a:lnSpc>
                          <a:spcPts val="1157"/>
                        </a:lnSpc>
                        <a:spcBef>
                          <a:spcPts val="4"/>
                        </a:spcBef>
                      </a:pP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早醒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marL="250825" algn="l" rtl="0" eaLnBrk="0">
                        <a:lnSpc>
                          <a:spcPts val="1151"/>
                        </a:lnSpc>
                        <a:spcBef>
                          <a:spcPts val="4"/>
                        </a:spcBef>
                      </a:pP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多梦/噩梦/梦游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400"/>
                    </a:p>
                    <a:p>
                      <a:pPr marL="369570" indent="-248920" algn="l" rtl="0" eaLnBrk="0">
                        <a:lnSpc>
                          <a:spcPct val="102000"/>
                        </a:lnSpc>
                        <a:spcBef>
                          <a:spcPts val="4"/>
                        </a:spcBef>
                      </a:pP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打鼾/呼吸不畅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/咳嗽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226695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睡眠时长</a:t>
                      </a:r>
                      <a:endParaRPr lang="Microsoft YaHei" altLang="Microsoft YaHei" sz="900"/>
                    </a:p>
                    <a:p>
                      <a:pPr marL="196850" algn="l" rtl="0" eaLnBrk="0">
                        <a:lnSpc>
                          <a:spcPts val="1174"/>
                        </a:lnSpc>
                      </a:pP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减少/增加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400"/>
                    </a:p>
                    <a:p>
                      <a:pPr marL="350520" indent="-122554" algn="l" rtl="0" eaLnBrk="0">
                        <a:lnSpc>
                          <a:spcPct val="102000"/>
                        </a:lnSpc>
                        <a:spcBef>
                          <a:spcPts val="4"/>
                        </a:spcBef>
                      </a:pP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说梦话/磨牙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/做噩梦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marL="151764" algn="l" rtl="0" eaLnBrk="0">
                        <a:lnSpc>
                          <a:spcPts val="1154"/>
                        </a:lnSpc>
                        <a:spcBef>
                          <a:spcPts val="4"/>
                        </a:spcBef>
                      </a:pP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出现肢体不适感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293370" algn="l" rtl="0" eaLnBrk="0">
                        <a:lnSpc>
                          <a:spcPts val="1163"/>
                        </a:lnSpc>
                        <a:spcBef>
                          <a:spcPts val="3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出汗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80" name="textbox 880"/>
          <p:cNvSpPr/>
          <p:nvPr/>
        </p:nvSpPr>
        <p:spPr>
          <a:xfrm>
            <a:off x="529633" y="1004449"/>
            <a:ext cx="10735944" cy="498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212"/>
              </a:lnSpc>
            </a:pPr>
            <a:endParaRPr lang="Arial" altLang="Arial" sz="100"/>
          </a:p>
          <a:p>
            <a:pPr marL="137160" indent="-124460" algn="l" rtl="0" eaLnBrk="0">
              <a:lnSpc>
                <a:spcPct val="103000"/>
              </a:lnSpc>
            </a:pPr>
            <a:r>
              <a:rPr sz="15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大众对睡眠质量与体验有较高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的要求，在</a:t>
            </a:r>
            <a:r>
              <a:rPr sz="15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Top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5睡眠困扰中，有2项与“睡眠完整性”相关：“易醒，睡得浅”（49%）、</a:t>
            </a:r>
            <a:r>
              <a:rPr sz="15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“夜间醒后难入睡”（35%）。</a:t>
            </a:r>
            <a:r>
              <a:rPr sz="1500" kern="0" spc="2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2项与“失眠”相关：“入睡</a:t>
            </a:r>
            <a:r>
              <a:rPr sz="1500" kern="0" spc="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困难”（35%）、早醒（25%）。</a:t>
            </a:r>
            <a:endParaRPr lang="Microsoft YaHei" altLang="Microsoft YaHei" sz="1500"/>
          </a:p>
        </p:txBody>
      </p:sp>
      <p:sp>
        <p:nvSpPr>
          <p:cNvPr id="882" name="textbox 882"/>
          <p:cNvSpPr/>
          <p:nvPr/>
        </p:nvSpPr>
        <p:spPr>
          <a:xfrm>
            <a:off x="1049832" y="4110507"/>
            <a:ext cx="4684395" cy="6781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0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2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49%</a:t>
            </a:r>
            <a:endParaRPr lang="Microsoft YaHei" altLang="Microsoft YaHei" sz="1200"/>
          </a:p>
          <a:p>
            <a:pPr marL="1104264" algn="l" rtl="0" eaLnBrk="0">
              <a:lnSpc>
                <a:spcPct val="88000"/>
              </a:lnSpc>
              <a:spcBef>
                <a:spcPts val="924"/>
              </a:spcBef>
            </a:pPr>
            <a:r>
              <a:rPr sz="1200" b="1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35%</a:t>
            </a:r>
            <a:r>
              <a:rPr sz="1200" b="1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</a:t>
            </a:r>
            <a:r>
              <a:rPr sz="1200" b="1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35%</a:t>
            </a:r>
            <a:endParaRPr lang="Microsoft YaHei" altLang="Microsoft YaHei" sz="1200"/>
          </a:p>
          <a:p>
            <a:pPr algn="r" rtl="0" eaLnBrk="0">
              <a:lnSpc>
                <a:spcPct val="99000"/>
              </a:lnSpc>
              <a:spcBef>
                <a:spcPts val="346"/>
              </a:spcBef>
            </a:pPr>
            <a:r>
              <a:rPr sz="1800" b="1" kern="0" spc="0" baseline="2893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25%</a:t>
            </a:r>
            <a:r>
              <a:rPr sz="1100" b="1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</a:t>
            </a:r>
            <a:r>
              <a:rPr sz="1800" b="1" kern="0" spc="0" baseline="-2893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24%</a:t>
            </a:r>
            <a:endParaRPr lang="Microsoft YaHei" altLang="Microsoft YaHei" sz="1800" baseline="-2893"/>
          </a:p>
        </p:txBody>
      </p:sp>
      <p:sp>
        <p:nvSpPr>
          <p:cNvPr id="884" name="textbox 884"/>
          <p:cNvSpPr/>
          <p:nvPr/>
        </p:nvSpPr>
        <p:spPr>
          <a:xfrm>
            <a:off x="542950" y="438429"/>
            <a:ext cx="7629525" cy="381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9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kern="0" spc="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睡眠困扰的三大典型表现</a:t>
            </a:r>
            <a:r>
              <a:rPr sz="2400" kern="0" spc="-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：易醒、醒后难入睡、入睡困难</a:t>
            </a:r>
            <a:endParaRPr lang="Microsoft YaHei" altLang="Microsoft YaHei" sz="2400"/>
          </a:p>
        </p:txBody>
      </p:sp>
      <p:sp>
        <p:nvSpPr>
          <p:cNvPr id="886" name="textbox 886"/>
          <p:cNvSpPr/>
          <p:nvPr/>
        </p:nvSpPr>
        <p:spPr>
          <a:xfrm>
            <a:off x="523836" y="6592634"/>
            <a:ext cx="11475084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6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600" kern="0" spc="1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r>
              <a:rPr sz="600" kern="0" spc="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6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www.iresearch.com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.cn          </a:t>
            </a:r>
            <a:r>
              <a:rPr sz="800" kern="0" spc="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</a:t>
            </a:r>
            <a:endParaRPr lang="Microsoft YaHei" altLang="Microsoft YaHei" sz="800"/>
          </a:p>
        </p:txBody>
      </p:sp>
      <p:sp>
        <p:nvSpPr>
          <p:cNvPr id="888" name="textbox 888"/>
          <p:cNvSpPr/>
          <p:nvPr/>
        </p:nvSpPr>
        <p:spPr>
          <a:xfrm>
            <a:off x="4330903" y="2307158"/>
            <a:ext cx="3449954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3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-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过去一个月，你在睡眠过程中存在哪些方面的困扰？</a:t>
            </a:r>
            <a:endParaRPr lang="Microsoft YaHei" altLang="Microsoft YaHei" sz="1200"/>
          </a:p>
        </p:txBody>
      </p:sp>
      <p:sp>
        <p:nvSpPr>
          <p:cNvPr id="890" name="path"/>
          <p:cNvSpPr/>
          <p:nvPr/>
        </p:nvSpPr>
        <p:spPr>
          <a:xfrm>
            <a:off x="679513" y="5155501"/>
            <a:ext cx="10832972" cy="50482"/>
          </a:xfrm>
          <a:custGeom>
            <a:rect l="0" t="0" r="0" b="0"/>
            <a:pathLst>
              <a:path w="17059" h="79">
                <a:moveTo>
                  <a:pt x="7" y="7"/>
                </a:moveTo>
                <a:lnTo>
                  <a:pt x="17052" y="7"/>
                </a:lnTo>
                <a:moveTo>
                  <a:pt x="7" y="7"/>
                </a:moveTo>
                <a:lnTo>
                  <a:pt x="7" y="79"/>
                </a:lnTo>
                <a:moveTo>
                  <a:pt x="1711" y="7"/>
                </a:moveTo>
                <a:lnTo>
                  <a:pt x="1711" y="79"/>
                </a:lnTo>
                <a:moveTo>
                  <a:pt x="3415" y="7"/>
                </a:moveTo>
                <a:lnTo>
                  <a:pt x="3415" y="79"/>
                </a:lnTo>
                <a:moveTo>
                  <a:pt x="5121" y="7"/>
                </a:moveTo>
                <a:lnTo>
                  <a:pt x="5121" y="79"/>
                </a:lnTo>
                <a:moveTo>
                  <a:pt x="6825" y="7"/>
                </a:moveTo>
                <a:lnTo>
                  <a:pt x="6825" y="79"/>
                </a:lnTo>
                <a:moveTo>
                  <a:pt x="8529" y="7"/>
                </a:moveTo>
                <a:lnTo>
                  <a:pt x="8529" y="79"/>
                </a:lnTo>
                <a:moveTo>
                  <a:pt x="10233" y="7"/>
                </a:moveTo>
                <a:lnTo>
                  <a:pt x="10233" y="79"/>
                </a:lnTo>
                <a:moveTo>
                  <a:pt x="11937" y="7"/>
                </a:moveTo>
                <a:lnTo>
                  <a:pt x="11937" y="79"/>
                </a:lnTo>
                <a:moveTo>
                  <a:pt x="13644" y="7"/>
                </a:moveTo>
                <a:lnTo>
                  <a:pt x="13644" y="79"/>
                </a:lnTo>
                <a:moveTo>
                  <a:pt x="15348" y="7"/>
                </a:moveTo>
                <a:lnTo>
                  <a:pt x="15348" y="79"/>
                </a:lnTo>
                <a:moveTo>
                  <a:pt x="17052" y="7"/>
                </a:moveTo>
                <a:lnTo>
                  <a:pt x="17052" y="79"/>
                </a:lnTo>
              </a:path>
            </a:pathLst>
          </a:custGeom>
          <a:noFill/>
          <a:ln w="9525" cap="flat">
            <a:solidFill>
              <a:srgbClr val="E0EDA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2" name="textbox 892"/>
          <p:cNvSpPr/>
          <p:nvPr/>
        </p:nvSpPr>
        <p:spPr>
          <a:xfrm>
            <a:off x="533507" y="6373768"/>
            <a:ext cx="4310379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70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20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N有睡眠困扰的用户=1455，于2024年2月通过艾瑞智研平台-消费洞察数据库</a:t>
            </a:r>
            <a:r>
              <a:rPr sz="800" kern="0" spc="-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调研获得。</a:t>
            </a:r>
            <a:endParaRPr lang="Microsoft YaHei" altLang="Microsoft YaHei" sz="800"/>
          </a:p>
        </p:txBody>
      </p:sp>
      <p:pic>
        <p:nvPicPr>
          <p:cNvPr id="894" name="picture 89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pic>
        <p:nvPicPr>
          <p:cNvPr id="896" name="picture 89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grpSp>
        <p:nvGrpSpPr>
          <p:cNvPr id="90" name="group 90"/>
          <p:cNvGrpSpPr/>
          <p:nvPr/>
        </p:nvGrpSpPr>
        <p:grpSpPr>
          <a:xfrm rot="21600000">
            <a:off x="11009248" y="280415"/>
            <a:ext cx="641857" cy="262001"/>
            <a:chExt cx="641857" cy="262001"/>
          </a:xfrm>
        </p:grpSpPr>
        <p:sp>
          <p:nvSpPr>
            <p:cNvPr id="898" name="rect"/>
            <p:cNvSpPr/>
            <p:nvPr/>
          </p:nvSpPr>
          <p:spPr>
            <a:xfrm>
              <a:off x="0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0" name="rect"/>
            <p:cNvSpPr/>
            <p:nvPr/>
          </p:nvSpPr>
          <p:spPr>
            <a:xfrm>
              <a:off x="635507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902" name="picture 90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904" name="picture 90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906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8" name="textbox 908"/>
          <p:cNvSpPr/>
          <p:nvPr/>
        </p:nvSpPr>
        <p:spPr>
          <a:xfrm>
            <a:off x="6467906" y="4665522"/>
            <a:ext cx="348615" cy="179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72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200" b="1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21%</a:t>
            </a:r>
            <a:endParaRPr lang="Microsoft YaHei" altLang="Microsoft YaHei" sz="1200"/>
          </a:p>
        </p:txBody>
      </p:sp>
      <p:sp>
        <p:nvSpPr>
          <p:cNvPr id="910" name="textbox 910"/>
          <p:cNvSpPr/>
          <p:nvPr/>
        </p:nvSpPr>
        <p:spPr>
          <a:xfrm>
            <a:off x="7550328" y="4679848"/>
            <a:ext cx="348615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0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200" b="1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20%</a:t>
            </a:r>
            <a:endParaRPr lang="Microsoft YaHei" altLang="Microsoft YaHei" sz="1200"/>
          </a:p>
        </p:txBody>
      </p:sp>
      <p:sp>
        <p:nvSpPr>
          <p:cNvPr id="912" name="textbox 912"/>
          <p:cNvSpPr/>
          <p:nvPr/>
        </p:nvSpPr>
        <p:spPr>
          <a:xfrm>
            <a:off x="8639098" y="4763058"/>
            <a:ext cx="342265" cy="179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31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200" b="1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16%</a:t>
            </a:r>
            <a:endParaRPr lang="Microsoft YaHei" altLang="Microsoft YaHei" sz="1200"/>
          </a:p>
        </p:txBody>
      </p:sp>
      <p:sp>
        <p:nvSpPr>
          <p:cNvPr id="914" name="textbox 914"/>
          <p:cNvSpPr/>
          <p:nvPr/>
        </p:nvSpPr>
        <p:spPr>
          <a:xfrm>
            <a:off x="9721392" y="4771313"/>
            <a:ext cx="342265" cy="179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31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200" b="1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16%</a:t>
            </a:r>
            <a:endParaRPr lang="Microsoft YaHei" altLang="Microsoft YaHei" sz="1200"/>
          </a:p>
        </p:txBody>
      </p:sp>
      <p:sp>
        <p:nvSpPr>
          <p:cNvPr id="916" name="textbox 916"/>
          <p:cNvSpPr/>
          <p:nvPr/>
        </p:nvSpPr>
        <p:spPr>
          <a:xfrm>
            <a:off x="10804067" y="4818557"/>
            <a:ext cx="342265" cy="179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72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200" b="1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14%</a:t>
            </a:r>
            <a:endParaRPr lang="Microsoft YaHei" altLang="Microsoft YaHei" sz="1200"/>
          </a:p>
        </p:txBody>
      </p:sp>
      <p:sp>
        <p:nvSpPr>
          <p:cNvPr id="918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0" name="rect"/>
          <p:cNvSpPr/>
          <p:nvPr/>
        </p:nvSpPr>
        <p:spPr>
          <a:xfrm>
            <a:off x="850391" y="5658611"/>
            <a:ext cx="3319271" cy="27432"/>
          </a:xfrm>
          <a:prstGeom prst="rect">
            <a:avLst/>
          </a:pr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22" name="picture 9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50391" y="3381755"/>
            <a:ext cx="3319271" cy="2281427"/>
          </a:xfrm>
          <a:prstGeom prst="rect">
            <a:avLst/>
          </a:prstGeom>
        </p:spPr>
      </p:pic>
      <p:graphicFrame>
        <p:nvGraphicFramePr>
          <p:cNvPr id="924" name="table 924"/>
          <p:cNvGraphicFramePr>
            <a:graphicFrameLocks noGrp="1"/>
          </p:cNvGraphicFramePr>
          <p:nvPr/>
        </p:nvGraphicFramePr>
        <p:xfrm>
          <a:off x="612648" y="2701448"/>
          <a:ext cx="5127625" cy="3266439"/>
        </p:xfrm>
        <a:graphic>
          <a:graphicData uri="http://schemas.openxmlformats.org/drawingml/2006/table">
            <a:tbl>
              <a:tblPr/>
              <a:tblGrid>
                <a:gridCol w="1261745"/>
                <a:gridCol w="1272540"/>
                <a:gridCol w="1430020"/>
                <a:gridCol w="1163319"/>
              </a:tblGrid>
              <a:tr h="616584">
                <a:tc>
                  <a:txBody>
                    <a:bodyPr vert="horz" wrap="square"/>
                    <a:lstStyle/>
                    <a:p>
                      <a:pPr marL="496569" algn="l" rtl="0" eaLnBrk="0">
                        <a:lnSpc>
                          <a:spcPts val="1162"/>
                        </a:lnSpc>
                      </a:pPr>
                      <a:r>
                        <a:rPr sz="900" b="1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平均</a:t>
                      </a:r>
                      <a:endParaRPr lang="Microsoft YaHei" altLang="Microsoft YaHei" sz="900"/>
                    </a:p>
                    <a:p>
                      <a:pPr marL="368300" algn="l" rtl="0" eaLnBrk="0">
                        <a:lnSpc>
                          <a:spcPts val="1154"/>
                        </a:lnSpc>
                        <a:spcBef>
                          <a:spcPts val="37"/>
                        </a:spcBef>
                      </a:pPr>
                      <a:r>
                        <a:rPr sz="900" b="1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32.3分钟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100"/>
                    </a:p>
                    <a:p>
                      <a:pPr algn="l" rtl="0" eaLnBrk="0">
                        <a:lnSpc>
                          <a:spcPct val="9637"/>
                        </a:lnSpc>
                      </a:pPr>
                      <a:endParaRPr lang="Arial" altLang="Arial" sz="100"/>
                    </a:p>
                    <a:p>
                      <a:pPr marL="499109" algn="l" rtl="0" eaLnBrk="0">
                        <a:lnSpc>
                          <a:spcPct val="91000"/>
                        </a:lnSpc>
                      </a:pP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1.0%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06730" algn="l" rtl="0" eaLnBrk="0">
                        <a:lnSpc>
                          <a:spcPts val="1162"/>
                        </a:lnSpc>
                      </a:pPr>
                      <a:r>
                        <a:rPr sz="900" b="1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平均</a:t>
                      </a:r>
                      <a:endParaRPr lang="Microsoft YaHei" altLang="Microsoft YaHei" sz="900"/>
                    </a:p>
                    <a:p>
                      <a:pPr marL="379095" algn="l" rtl="0" eaLnBrk="0">
                        <a:lnSpc>
                          <a:spcPts val="1154"/>
                        </a:lnSpc>
                        <a:spcBef>
                          <a:spcPts val="37"/>
                        </a:spcBef>
                      </a:pPr>
                      <a:r>
                        <a:rPr sz="900" b="1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36.9分钟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100"/>
                    </a:p>
                    <a:p>
                      <a:pPr marL="502284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1.4%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06730" algn="l" rtl="0" eaLnBrk="0">
                        <a:lnSpc>
                          <a:spcPts val="1162"/>
                        </a:lnSpc>
                      </a:pPr>
                      <a:r>
                        <a:rPr sz="900" b="1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平均</a:t>
                      </a:r>
                      <a:endParaRPr lang="Microsoft YaHei" altLang="Microsoft YaHei" sz="900"/>
                    </a:p>
                    <a:p>
                      <a:pPr marL="379095" algn="l" rtl="0" eaLnBrk="0">
                        <a:lnSpc>
                          <a:spcPts val="1154"/>
                        </a:lnSpc>
                        <a:spcBef>
                          <a:spcPts val="37"/>
                        </a:spcBef>
                      </a:pPr>
                      <a:r>
                        <a:rPr sz="900" b="1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36.3分钟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100"/>
                    </a:p>
                    <a:p>
                      <a:pPr algn="l" rtl="0" eaLnBrk="0">
                        <a:lnSpc>
                          <a:spcPct val="6049"/>
                        </a:lnSpc>
                      </a:pPr>
                      <a:endParaRPr lang="Arial" altLang="Arial" sz="100"/>
                    </a:p>
                    <a:p>
                      <a:pPr marL="494665" algn="l" rtl="0" eaLnBrk="0">
                        <a:lnSpc>
                          <a:spcPct val="91000"/>
                        </a:lnSpc>
                      </a:pP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1.4%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07"/>
                        </a:lnSpc>
                      </a:pPr>
                      <a:endParaRPr lang="Arial" altLang="Arial" sz="100"/>
                    </a:p>
                    <a:p>
                      <a:pPr marL="244475" algn="l" rtl="0" eaLnBrk="0">
                        <a:lnSpc>
                          <a:spcPts val="1153"/>
                        </a:lnSpc>
                        <a:tabLst>
                          <a:tab pos="311784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&gt;120分钟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Arial" altLang="Arial" sz="1000"/>
                    </a:p>
                    <a:p>
                      <a:pPr marL="244475" algn="l" rtl="0" eaLnBrk="0">
                        <a:lnSpc>
                          <a:spcPts val="1153"/>
                        </a:lnSpc>
                        <a:spcBef>
                          <a:spcPts val="278"/>
                        </a:spcBef>
                        <a:tabLst>
                          <a:tab pos="285115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61-120分钟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Arial" altLang="Arial" sz="1000"/>
                    </a:p>
                    <a:p>
                      <a:pPr marL="244475" algn="l" rtl="0" eaLnBrk="0">
                        <a:lnSpc>
                          <a:spcPts val="1153"/>
                        </a:lnSpc>
                        <a:spcBef>
                          <a:spcPts val="279"/>
                        </a:spcBef>
                        <a:tabLst>
                          <a:tab pos="286384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31-60分钟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Arial" altLang="Arial" sz="1000"/>
                    </a:p>
                    <a:p>
                      <a:pPr marL="244475" algn="l" rtl="0" eaLnBrk="0">
                        <a:lnSpc>
                          <a:spcPts val="1153"/>
                        </a:lnSpc>
                        <a:spcBef>
                          <a:spcPts val="278"/>
                        </a:spcBef>
                        <a:tabLst>
                          <a:tab pos="290829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16-30分钟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Arial" altLang="Arial" sz="1000"/>
                    </a:p>
                    <a:p>
                      <a:pPr marL="244475" algn="l" rtl="0" eaLnBrk="0">
                        <a:lnSpc>
                          <a:spcPts val="1153"/>
                        </a:lnSpc>
                        <a:spcBef>
                          <a:spcPts val="277"/>
                        </a:spcBef>
                        <a:tabLst>
                          <a:tab pos="311784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＜15分钟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200"/>
                    </a:p>
                    <a:p>
                      <a:pPr marL="244475" algn="l" rtl="0" eaLnBrk="0">
                        <a:lnSpc>
                          <a:spcPts val="1150"/>
                        </a:lnSpc>
                        <a:spcBef>
                          <a:spcPts val="2"/>
                        </a:spcBef>
                        <a:tabLst>
                          <a:tab pos="279400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说不好，不清楚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62529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400"/>
                    </a:p>
                    <a:p>
                      <a:pPr marL="487044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900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4.6%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73000"/>
                        </a:lnSpc>
                      </a:pPr>
                      <a:endParaRPr lang="Arial" altLang="Arial" sz="1000"/>
                    </a:p>
                    <a:p>
                      <a:pPr marL="456565" algn="l" rtl="0" eaLnBrk="0">
                        <a:lnSpc>
                          <a:spcPct val="91000"/>
                        </a:lnSpc>
                        <a:spcBef>
                          <a:spcPts val="280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31.8%</a:t>
                      </a:r>
                      <a:endParaRPr lang="Microsoft YaHei" altLang="Microsoft YaHei" sz="900"/>
                    </a:p>
                    <a:p>
                      <a:pPr marL="1721485" algn="l" rtl="0" eaLnBrk="0">
                        <a:lnSpc>
                          <a:spcPct val="91000"/>
                        </a:lnSpc>
                        <a:spcBef>
                          <a:spcPts val="97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39.2%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marL="448944" algn="l" rtl="0" eaLnBrk="0">
                        <a:lnSpc>
                          <a:spcPct val="91000"/>
                        </a:lnSpc>
                        <a:spcBef>
                          <a:spcPts val="277"/>
                        </a:spcBef>
                      </a:pPr>
                      <a:r>
                        <a:rPr sz="900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45.5%</a:t>
                      </a:r>
                      <a:endParaRPr lang="Microsoft YaHei" altLang="Microsoft YaHei" sz="900"/>
                    </a:p>
                    <a:p>
                      <a:pPr marL="1713864" algn="l" rtl="0" eaLnBrk="0">
                        <a:lnSpc>
                          <a:spcPts val="1245"/>
                        </a:lnSpc>
                        <a:spcBef>
                          <a:spcPts val="393"/>
                        </a:spcBef>
                      </a:pPr>
                      <a:r>
                        <a:rPr sz="1500" kern="0" spc="10" baseline="-6735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44.1%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 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1500" kern="0" spc="0" baseline="7154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43.6%</a:t>
                      </a:r>
                      <a:endParaRPr lang="Microsoft YaHei" altLang="Microsoft YaHei" sz="1500" baseline="7154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marL="461009" algn="l" rtl="0" eaLnBrk="0">
                        <a:lnSpc>
                          <a:spcPts val="1544"/>
                        </a:lnSpc>
                        <a:spcBef>
                          <a:spcPts val="304"/>
                        </a:spcBef>
                      </a:pPr>
                      <a:r>
                        <a:rPr sz="1500" kern="0" spc="0" baseline="342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15.9%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      </a:t>
                      </a:r>
                      <a:r>
                        <a:rPr sz="1500" kern="0" spc="0" baseline="-17848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8.0%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       </a:t>
                      </a:r>
                      <a:r>
                        <a:rPr sz="1500" kern="0" spc="-10" baseline="-3957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9.4%</a:t>
                      </a:r>
                      <a:endParaRPr lang="Microsoft YaHei" altLang="Microsoft YaHei" sz="1500" baseline="-3957"/>
                    </a:p>
                    <a:p>
                      <a:pPr algn="l" rtl="0" eaLnBrk="0">
                        <a:lnSpc>
                          <a:spcPct val="93000"/>
                        </a:lnSpc>
                        <a:spcBef>
                          <a:spcPts val="19"/>
                        </a:spcBef>
                        <a:tabLst>
                          <a:tab pos="499109"/>
                          <a:tab pos="3794759"/>
                        </a:tabLst>
                      </a:pPr>
                      <a:r>
                        <a:rPr sz="900" strike="sngStrike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strike="sngStrike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</a:t>
                      </a:r>
                      <a:r>
                        <a:rPr sz="900" strike="sngStrike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2%</a:t>
                      </a:r>
                      <a:r>
                        <a:rPr sz="900" strike="sngStrike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       </a:t>
                      </a:r>
                      <a:r>
                        <a:rPr sz="900" strike="sngStrike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</a:t>
                      </a:r>
                      <a:r>
                        <a:rPr sz="900" strike="sngStrike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0%</a:t>
                      </a:r>
                      <a:r>
                        <a:rPr sz="900" strike="sngStrike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</a:t>
                      </a:r>
                      <a:r>
                        <a:rPr sz="900" strike="sngStrike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</a:t>
                      </a:r>
                      <a:r>
                        <a:rPr sz="900" strike="sngStrike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</a:t>
                      </a:r>
                      <a:r>
                        <a:rPr sz="900" strike="sngStrike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r>
                        <a:rPr sz="900" strike="sngStrike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%</a:t>
                      </a:r>
                      <a:r>
                        <a:rPr sz="900" strike="sngStrike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732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379729" algn="l" rtl="0" eaLnBrk="0">
                        <a:lnSpc>
                          <a:spcPct val="93000"/>
                        </a:lnSpc>
                        <a:spcBef>
                          <a:spcPts val="3"/>
                        </a:spcBef>
                      </a:pP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整体用户             </a:t>
                      </a: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有睡眠困扰的用户       有情绪困扰的用户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26" name="path"/>
          <p:cNvSpPr/>
          <p:nvPr/>
        </p:nvSpPr>
        <p:spPr>
          <a:xfrm>
            <a:off x="4745735" y="5487923"/>
            <a:ext cx="76200" cy="76200"/>
          </a:xfrm>
          <a:custGeom>
            <a:rect l="0" t="0" r="0" b="0"/>
            <a:pathLst>
              <a:path w="120" h="120">
                <a:moveTo>
                  <a:pt x="0" y="120"/>
                </a:moveTo>
                <a:lnTo>
                  <a:pt x="120" y="120"/>
                </a:lnTo>
                <a:lnTo>
                  <a:pt x="120" y="0"/>
                </a:lnTo>
                <a:lnTo>
                  <a:pt x="0" y="0"/>
                </a:lnTo>
                <a:lnTo>
                  <a:pt x="0" y="120"/>
                </a:lnTo>
                <a:close/>
              </a:path>
            </a:pathLst>
          </a:cu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8" name="path"/>
          <p:cNvSpPr/>
          <p:nvPr/>
        </p:nvSpPr>
        <p:spPr>
          <a:xfrm>
            <a:off x="4745735" y="5055108"/>
            <a:ext cx="76200" cy="76200"/>
          </a:xfrm>
          <a:custGeom>
            <a:rect l="0" t="0" r="0" b="0"/>
            <a:pathLst>
              <a:path w="120" h="120">
                <a:moveTo>
                  <a:pt x="0" y="120"/>
                </a:moveTo>
                <a:lnTo>
                  <a:pt x="120" y="120"/>
                </a:lnTo>
                <a:lnTo>
                  <a:pt x="120" y="0"/>
                </a:lnTo>
                <a:lnTo>
                  <a:pt x="0" y="0"/>
                </a:lnTo>
                <a:lnTo>
                  <a:pt x="0" y="120"/>
                </a:lnTo>
                <a:close/>
              </a:path>
            </a:pathLst>
          </a:custGeom>
          <a:solidFill>
            <a:srgbClr val="8BC53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0" name="path"/>
          <p:cNvSpPr/>
          <p:nvPr/>
        </p:nvSpPr>
        <p:spPr>
          <a:xfrm>
            <a:off x="4745735" y="4622292"/>
            <a:ext cx="76200" cy="76200"/>
          </a:xfrm>
          <a:custGeom>
            <a:rect l="0" t="0" r="0" b="0"/>
            <a:pathLst>
              <a:path w="120" h="120">
                <a:moveTo>
                  <a:pt x="0" y="120"/>
                </a:moveTo>
                <a:lnTo>
                  <a:pt x="120" y="120"/>
                </a:lnTo>
                <a:lnTo>
                  <a:pt x="120" y="0"/>
                </a:lnTo>
                <a:lnTo>
                  <a:pt x="0" y="0"/>
                </a:lnTo>
                <a:lnTo>
                  <a:pt x="0" y="120"/>
                </a:lnTo>
                <a:close/>
              </a:path>
            </a:pathLst>
          </a:custGeom>
          <a:solidFill>
            <a:srgbClr val="65AF4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2" name="path"/>
          <p:cNvSpPr/>
          <p:nvPr/>
        </p:nvSpPr>
        <p:spPr>
          <a:xfrm>
            <a:off x="4745735" y="4189476"/>
            <a:ext cx="76200" cy="74676"/>
          </a:xfrm>
          <a:custGeom>
            <a:rect l="0" t="0" r="0" b="0"/>
            <a:pathLst>
              <a:path w="120" h="117">
                <a:moveTo>
                  <a:pt x="0" y="117"/>
                </a:moveTo>
                <a:lnTo>
                  <a:pt x="120" y="117"/>
                </a:lnTo>
                <a:lnTo>
                  <a:pt x="120" y="0"/>
                </a:lnTo>
                <a:lnTo>
                  <a:pt x="0" y="0"/>
                </a:lnTo>
                <a:lnTo>
                  <a:pt x="0" y="117"/>
                </a:lnTo>
                <a:close/>
              </a:path>
            </a:pathLst>
          </a:cu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4" name="path"/>
          <p:cNvSpPr/>
          <p:nvPr/>
        </p:nvSpPr>
        <p:spPr>
          <a:xfrm>
            <a:off x="4745735" y="3756659"/>
            <a:ext cx="76200" cy="74676"/>
          </a:xfrm>
          <a:custGeom>
            <a:rect l="0" t="0" r="0" b="0"/>
            <a:pathLst>
              <a:path w="120" h="117">
                <a:moveTo>
                  <a:pt x="0" y="117"/>
                </a:moveTo>
                <a:lnTo>
                  <a:pt x="120" y="117"/>
                </a:lnTo>
                <a:lnTo>
                  <a:pt x="120" y="0"/>
                </a:lnTo>
                <a:lnTo>
                  <a:pt x="0" y="0"/>
                </a:lnTo>
                <a:lnTo>
                  <a:pt x="0" y="117"/>
                </a:lnTo>
                <a:close/>
              </a:path>
            </a:pathLst>
          </a:custGeom>
          <a:solidFill>
            <a:srgbClr val="FFC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6" name="path"/>
          <p:cNvSpPr/>
          <p:nvPr/>
        </p:nvSpPr>
        <p:spPr>
          <a:xfrm>
            <a:off x="4745735" y="3323844"/>
            <a:ext cx="76200" cy="74676"/>
          </a:xfrm>
          <a:custGeom>
            <a:rect l="0" t="0" r="0" b="0"/>
            <a:pathLst>
              <a:path w="120" h="117">
                <a:moveTo>
                  <a:pt x="0" y="117"/>
                </a:moveTo>
                <a:lnTo>
                  <a:pt x="120" y="117"/>
                </a:lnTo>
                <a:lnTo>
                  <a:pt x="120" y="0"/>
                </a:lnTo>
                <a:lnTo>
                  <a:pt x="0" y="0"/>
                </a:lnTo>
                <a:lnTo>
                  <a:pt x="0" y="117"/>
                </a:lnTo>
                <a:close/>
              </a:path>
            </a:pathLst>
          </a:custGeom>
          <a:solidFill>
            <a:srgbClr val="F3828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8" name="textbox 938"/>
          <p:cNvSpPr/>
          <p:nvPr/>
        </p:nvSpPr>
        <p:spPr>
          <a:xfrm>
            <a:off x="529228" y="1004449"/>
            <a:ext cx="1118425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48"/>
              </a:lnSpc>
            </a:pP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大众平均入睡潜伏期是32.3分钟，有睡眠困扰或情绪困扰的用户的入睡潜伏期</a:t>
            </a: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更久，</a:t>
            </a:r>
            <a:r>
              <a:rPr sz="1500" kern="0" spc="4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且困扰程度越深，入睡潜伏期越久。</a:t>
            </a:r>
            <a:endParaRPr lang="Microsoft YaHei" altLang="Microsoft YaHei" sz="1500"/>
          </a:p>
          <a:p>
            <a:pPr algn="r" rtl="0" eaLnBrk="0">
              <a:lnSpc>
                <a:spcPts val="1848"/>
              </a:lnSpc>
              <a:spcBef>
                <a:spcPts val="72"/>
              </a:spcBef>
            </a:pPr>
            <a:r>
              <a:rPr sz="15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在整体用户中，</a:t>
            </a:r>
            <a:r>
              <a:rPr sz="1500" kern="0" spc="4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入睡潜伏期在60分钟以上的占比6%；而在重度睡眠困扰、中重度/重度情绪困扰用户中，这一比例高达20%。</a:t>
            </a:r>
            <a:endParaRPr lang="Microsoft YaHei" altLang="Microsoft YaHei" sz="1500"/>
          </a:p>
        </p:txBody>
      </p:sp>
      <p:graphicFrame>
        <p:nvGraphicFramePr>
          <p:cNvPr id="940" name="table 940"/>
          <p:cNvGraphicFramePr>
            <a:graphicFrameLocks noGrp="1"/>
          </p:cNvGraphicFramePr>
          <p:nvPr/>
        </p:nvGraphicFramePr>
        <p:xfrm>
          <a:off x="7955280" y="4698492"/>
          <a:ext cx="3291205" cy="1121410"/>
        </p:xfrm>
        <a:graphic>
          <a:graphicData uri="http://schemas.openxmlformats.org/drawingml/2006/table">
            <a:tbl>
              <a:tblPr/>
              <a:tblGrid>
                <a:gridCol w="733425"/>
                <a:gridCol w="916939"/>
                <a:gridCol w="912494"/>
                <a:gridCol w="728344"/>
              </a:tblGrid>
              <a:tr h="11214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marL="36194" algn="l" rtl="0" eaLnBrk="0">
                        <a:lnSpc>
                          <a:spcPts val="1154"/>
                        </a:lnSpc>
                        <a:spcBef>
                          <a:spcPts val="2"/>
                        </a:spcBef>
                      </a:pPr>
                      <a:r>
                        <a:rPr sz="900" b="1" kern="0" spc="50">
                          <a:solidFill>
                            <a:srgbClr val="1EC8F3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32.1分钟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41877"/>
                        </a:lnSpc>
                      </a:pPr>
                      <a:endParaRPr lang="Arial" altLang="Arial" sz="100"/>
                    </a:p>
                    <a:p>
                      <a:pPr marL="211454" algn="l" rtl="0" eaLnBrk="0">
                        <a:lnSpc>
                          <a:spcPts val="1154"/>
                        </a:lnSpc>
                      </a:pPr>
                      <a:r>
                        <a:rPr sz="900" b="1" kern="0" spc="60">
                          <a:solidFill>
                            <a:srgbClr val="1EC8F3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41.2分钟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42" name="textbox 942"/>
          <p:cNvSpPr/>
          <p:nvPr/>
        </p:nvSpPr>
        <p:spPr>
          <a:xfrm>
            <a:off x="531063" y="438429"/>
            <a:ext cx="7694294" cy="380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9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kern="0" spc="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入睡困难：近四成的受访者表示自己不会在3</a:t>
            </a:r>
            <a:r>
              <a:rPr sz="2400" kern="0" spc="-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0分钟内睡着</a:t>
            </a:r>
            <a:endParaRPr lang="Microsoft YaHei" altLang="Microsoft YaHei" sz="2400"/>
          </a:p>
        </p:txBody>
      </p:sp>
      <p:graphicFrame>
        <p:nvGraphicFramePr>
          <p:cNvPr id="944" name="table 944"/>
          <p:cNvGraphicFramePr>
            <a:graphicFrameLocks noGrp="1"/>
          </p:cNvGraphicFramePr>
          <p:nvPr/>
        </p:nvGraphicFramePr>
        <p:xfrm>
          <a:off x="999997" y="2197861"/>
          <a:ext cx="4650740" cy="392429"/>
        </p:xfrm>
        <a:graphic>
          <a:graphicData uri="http://schemas.openxmlformats.org/drawingml/2006/table">
            <a:tbl>
              <a:tblPr/>
              <a:tblGrid>
                <a:gridCol w="4650740"/>
              </a:tblGrid>
              <a:tr h="3670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92404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200" b="1" kern="0" spc="-2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过去一个月，你从“准备入睡”到“睡着”通常</a:t>
                      </a:r>
                      <a:r>
                        <a:rPr sz="1200" b="1" kern="0" spc="-3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需要多少时间？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946" name="picture 9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55280" y="5102352"/>
            <a:ext cx="541019" cy="717803"/>
          </a:xfrm>
          <a:prstGeom prst="rect">
            <a:avLst/>
          </a:prstGeom>
        </p:spPr>
      </p:pic>
      <p:pic>
        <p:nvPicPr>
          <p:cNvPr id="948" name="picture 94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872727" y="4901183"/>
            <a:ext cx="541020" cy="918972"/>
          </a:xfrm>
          <a:prstGeom prst="rect">
            <a:avLst/>
          </a:prstGeom>
        </p:spPr>
      </p:pic>
      <p:pic>
        <p:nvPicPr>
          <p:cNvPr id="950" name="picture 95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790176" y="4698492"/>
            <a:ext cx="539495" cy="1121663"/>
          </a:xfrm>
          <a:prstGeom prst="rect">
            <a:avLst/>
          </a:prstGeom>
        </p:spPr>
      </p:pic>
      <p:sp>
        <p:nvSpPr>
          <p:cNvPr id="952" name="textbox 952"/>
          <p:cNvSpPr/>
          <p:nvPr/>
        </p:nvSpPr>
        <p:spPr>
          <a:xfrm rot="16200000">
            <a:off x="9820447" y="5158682"/>
            <a:ext cx="515619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ts val="2059"/>
              </a:lnSpc>
              <a:spcBef>
                <a:spcPts val="3"/>
              </a:spcBef>
            </a:pPr>
            <a:r>
              <a:rPr sz="1500" kern="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☆★★</a:t>
            </a:r>
            <a:endParaRPr lang="Microsoft YaHei" altLang="Microsoft YaHei" sz="1500"/>
          </a:p>
        </p:txBody>
      </p:sp>
      <p:pic>
        <p:nvPicPr>
          <p:cNvPr id="954" name="picture 95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0707623" y="4721352"/>
            <a:ext cx="539495" cy="1098803"/>
          </a:xfrm>
          <a:prstGeom prst="rect">
            <a:avLst/>
          </a:prstGeom>
        </p:spPr>
      </p:pic>
      <p:sp>
        <p:nvSpPr>
          <p:cNvPr id="956" name="textbox 956"/>
          <p:cNvSpPr/>
          <p:nvPr/>
        </p:nvSpPr>
        <p:spPr>
          <a:xfrm rot="16200000">
            <a:off x="10737631" y="5169594"/>
            <a:ext cx="515619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ts val="2059"/>
              </a:lnSpc>
              <a:spcBef>
                <a:spcPts val="3"/>
              </a:spcBef>
            </a:pPr>
            <a:r>
              <a:rPr sz="1500" kern="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★★★</a:t>
            </a:r>
            <a:endParaRPr lang="Microsoft YaHei" altLang="Microsoft YaHei" sz="1500"/>
          </a:p>
        </p:txBody>
      </p:sp>
      <p:pic>
        <p:nvPicPr>
          <p:cNvPr id="958" name="picture 95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8209915" y="4672076"/>
            <a:ext cx="2801619" cy="449453"/>
          </a:xfrm>
          <a:prstGeom prst="rect">
            <a:avLst/>
          </a:prstGeom>
        </p:spPr>
      </p:pic>
      <p:sp>
        <p:nvSpPr>
          <p:cNvPr id="960" name="textbox 960"/>
          <p:cNvSpPr/>
          <p:nvPr/>
        </p:nvSpPr>
        <p:spPr>
          <a:xfrm>
            <a:off x="523836" y="6592634"/>
            <a:ext cx="11475084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7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600" kern="0" spc="1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r>
              <a:rPr sz="600" kern="0" spc="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6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www.iresearch.com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.cn          </a:t>
            </a:r>
            <a:r>
              <a:rPr sz="800" kern="0" spc="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</a:t>
            </a:r>
            <a:endParaRPr lang="Microsoft YaHei" altLang="Microsoft YaHei" sz="800"/>
          </a:p>
        </p:txBody>
      </p:sp>
      <p:sp>
        <p:nvSpPr>
          <p:cNvPr id="962" name="textbox 962"/>
          <p:cNvSpPr/>
          <p:nvPr/>
        </p:nvSpPr>
        <p:spPr>
          <a:xfrm>
            <a:off x="533507" y="6373768"/>
            <a:ext cx="6560184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70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20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N整体用户=2400；N有睡眠困扰的用户=1455；</a:t>
            </a:r>
            <a:r>
              <a:rPr sz="800" kern="0" spc="8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N有情绪困扰的用户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=1636；于2024年2月通过艾瑞智研平台-消费洞察数据库调研获得。</a:t>
            </a:r>
            <a:endParaRPr lang="Microsoft YaHei" altLang="Microsoft YaHei" sz="800"/>
          </a:p>
        </p:txBody>
      </p:sp>
      <p:pic>
        <p:nvPicPr>
          <p:cNvPr id="964" name="picture 96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8874252" y="3078479"/>
            <a:ext cx="541019" cy="1010412"/>
          </a:xfrm>
          <a:prstGeom prst="rect">
            <a:avLst/>
          </a:prstGeom>
        </p:spPr>
      </p:pic>
      <p:pic>
        <p:nvPicPr>
          <p:cNvPr id="966" name="picture 96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9791700" y="3070859"/>
            <a:ext cx="539496" cy="1018032"/>
          </a:xfrm>
          <a:prstGeom prst="rect">
            <a:avLst/>
          </a:prstGeom>
        </p:spPr>
      </p:pic>
      <p:pic>
        <p:nvPicPr>
          <p:cNvPr id="968" name="picture 96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8217916" y="2998597"/>
            <a:ext cx="1879345" cy="366902"/>
          </a:xfrm>
          <a:prstGeom prst="rect">
            <a:avLst/>
          </a:prstGeom>
        </p:spPr>
      </p:pic>
      <p:sp>
        <p:nvSpPr>
          <p:cNvPr id="970" name="textbox 970"/>
          <p:cNvSpPr/>
          <p:nvPr/>
        </p:nvSpPr>
        <p:spPr>
          <a:xfrm>
            <a:off x="7981946" y="5892863"/>
            <a:ext cx="327977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1"/>
              </a:lnSpc>
            </a:pPr>
            <a:r>
              <a:rPr sz="900" b="1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轻度困扰           中度困扰        </a:t>
            </a:r>
            <a:r>
              <a:rPr sz="900" b="1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中重度困扰</a:t>
            </a:r>
            <a:r>
              <a:rPr sz="900" b="1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</a:t>
            </a:r>
            <a:r>
              <a:rPr sz="900" b="1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重度困扰</a:t>
            </a:r>
            <a:endParaRPr lang="Microsoft YaHei" altLang="Microsoft YaHei" sz="900"/>
          </a:p>
        </p:txBody>
      </p:sp>
      <p:sp>
        <p:nvSpPr>
          <p:cNvPr id="972" name="textbox 972"/>
          <p:cNvSpPr/>
          <p:nvPr/>
        </p:nvSpPr>
        <p:spPr>
          <a:xfrm>
            <a:off x="7943825" y="2316302"/>
            <a:ext cx="2461895" cy="202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不同困扰程度用户的入睡潜伏</a:t>
            </a: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期对比</a:t>
            </a:r>
            <a:endParaRPr lang="Microsoft YaHei" altLang="Microsoft YaHei" sz="1200"/>
          </a:p>
        </p:txBody>
      </p:sp>
      <p:pic>
        <p:nvPicPr>
          <p:cNvPr id="974" name="picture 97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7956804" y="3360420"/>
            <a:ext cx="541019" cy="728472"/>
          </a:xfrm>
          <a:prstGeom prst="rect">
            <a:avLst/>
          </a:prstGeom>
        </p:spPr>
      </p:pic>
      <p:sp>
        <p:nvSpPr>
          <p:cNvPr id="976" name="textbox 976"/>
          <p:cNvSpPr/>
          <p:nvPr/>
        </p:nvSpPr>
        <p:spPr>
          <a:xfrm>
            <a:off x="9799570" y="4161567"/>
            <a:ext cx="546734" cy="528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0320" algn="l" rtl="0" eaLnBrk="0">
              <a:lnSpc>
                <a:spcPts val="1148"/>
              </a:lnSpc>
            </a:pPr>
            <a:r>
              <a:rPr sz="900" b="1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重度困扰</a:t>
            </a:r>
            <a:endParaRPr lang="Microsoft YaHei" altLang="Microsoft YaHei" sz="9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12700" algn="l" rtl="0" eaLnBrk="0">
              <a:lnSpc>
                <a:spcPts val="1156"/>
              </a:lnSpc>
              <a:spcBef>
                <a:spcPts val="1"/>
              </a:spcBef>
            </a:pPr>
            <a:r>
              <a:rPr sz="900" b="1" kern="0" spc="6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49.2分钟</a:t>
            </a:r>
            <a:endParaRPr lang="Microsoft YaHei" altLang="Microsoft YaHei" sz="900"/>
          </a:p>
        </p:txBody>
      </p:sp>
      <p:grpSp>
        <p:nvGrpSpPr>
          <p:cNvPr id="92" name="group 92"/>
          <p:cNvGrpSpPr/>
          <p:nvPr/>
        </p:nvGrpSpPr>
        <p:grpSpPr>
          <a:xfrm rot="21600000">
            <a:off x="7005827" y="3532632"/>
            <a:ext cx="505969" cy="505967"/>
            <a:chExt cx="505969" cy="505967"/>
          </a:xfrm>
        </p:grpSpPr>
        <p:sp>
          <p:nvSpPr>
            <p:cNvPr id="978" name="path"/>
            <p:cNvSpPr/>
            <p:nvPr/>
          </p:nvSpPr>
          <p:spPr>
            <a:xfrm>
              <a:off x="141732" y="114300"/>
              <a:ext cx="220980" cy="275843"/>
            </a:xfrm>
            <a:custGeom>
              <a:rect l="0" t="0" r="0" b="0"/>
              <a:pathLst>
                <a:path w="348" h="432">
                  <a:moveTo>
                    <a:pt x="82" y="12"/>
                  </a:moveTo>
                  <a:cubicBezTo>
                    <a:pt x="82" y="5"/>
                    <a:pt x="86" y="0"/>
                    <a:pt x="93" y="0"/>
                  </a:cubicBezTo>
                  <a:lnTo>
                    <a:pt x="210" y="0"/>
                  </a:lnTo>
                  <a:cubicBezTo>
                    <a:pt x="214" y="0"/>
                    <a:pt x="219" y="2"/>
                    <a:pt x="220" y="7"/>
                  </a:cubicBezTo>
                  <a:cubicBezTo>
                    <a:pt x="222" y="12"/>
                    <a:pt x="221" y="17"/>
                    <a:pt x="218" y="20"/>
                  </a:cubicBezTo>
                  <a:lnTo>
                    <a:pt x="120" y="123"/>
                  </a:lnTo>
                  <a:lnTo>
                    <a:pt x="210" y="123"/>
                  </a:lnTo>
                  <a:cubicBezTo>
                    <a:pt x="216" y="123"/>
                    <a:pt x="221" y="129"/>
                    <a:pt x="221" y="136"/>
                  </a:cubicBezTo>
                  <a:cubicBezTo>
                    <a:pt x="221" y="142"/>
                    <a:pt x="216" y="148"/>
                    <a:pt x="210" y="148"/>
                  </a:cubicBezTo>
                  <a:lnTo>
                    <a:pt x="93" y="148"/>
                  </a:lnTo>
                  <a:cubicBezTo>
                    <a:pt x="88" y="148"/>
                    <a:pt x="84" y="145"/>
                    <a:pt x="82" y="140"/>
                  </a:cubicBezTo>
                  <a:cubicBezTo>
                    <a:pt x="81" y="136"/>
                    <a:pt x="82" y="130"/>
                    <a:pt x="85" y="127"/>
                  </a:cubicBezTo>
                  <a:lnTo>
                    <a:pt x="182" y="24"/>
                  </a:lnTo>
                  <a:lnTo>
                    <a:pt x="93" y="24"/>
                  </a:lnTo>
                  <a:cubicBezTo>
                    <a:pt x="86" y="24"/>
                    <a:pt x="82" y="18"/>
                    <a:pt x="82" y="12"/>
                  </a:cubicBezTo>
                  <a:moveTo>
                    <a:pt x="335" y="154"/>
                  </a:moveTo>
                  <a:lnTo>
                    <a:pt x="280" y="154"/>
                  </a:lnTo>
                  <a:lnTo>
                    <a:pt x="343" y="88"/>
                  </a:lnTo>
                  <a:cubicBezTo>
                    <a:pt x="346" y="84"/>
                    <a:pt x="348" y="79"/>
                    <a:pt x="346" y="75"/>
                  </a:cubicBezTo>
                  <a:cubicBezTo>
                    <a:pt x="344" y="70"/>
                    <a:pt x="340" y="67"/>
                    <a:pt x="335" y="67"/>
                  </a:cubicBezTo>
                  <a:lnTo>
                    <a:pt x="253" y="67"/>
                  </a:lnTo>
                  <a:cubicBezTo>
                    <a:pt x="246" y="67"/>
                    <a:pt x="241" y="72"/>
                    <a:pt x="241" y="79"/>
                  </a:cubicBezTo>
                  <a:cubicBezTo>
                    <a:pt x="241" y="86"/>
                    <a:pt x="246" y="91"/>
                    <a:pt x="253" y="91"/>
                  </a:cubicBezTo>
                  <a:lnTo>
                    <a:pt x="308" y="91"/>
                  </a:lnTo>
                  <a:lnTo>
                    <a:pt x="245" y="158"/>
                  </a:lnTo>
                  <a:cubicBezTo>
                    <a:pt x="241" y="161"/>
                    <a:pt x="240" y="166"/>
                    <a:pt x="242" y="171"/>
                  </a:cubicBezTo>
                  <a:cubicBezTo>
                    <a:pt x="244" y="175"/>
                    <a:pt x="248" y="178"/>
                    <a:pt x="253" y="178"/>
                  </a:cubicBezTo>
                  <a:lnTo>
                    <a:pt x="335" y="178"/>
                  </a:lnTo>
                  <a:cubicBezTo>
                    <a:pt x="342" y="178"/>
                    <a:pt x="346" y="173"/>
                    <a:pt x="346" y="166"/>
                  </a:cubicBezTo>
                  <a:cubicBezTo>
                    <a:pt x="346" y="160"/>
                    <a:pt x="342" y="154"/>
                    <a:pt x="335" y="154"/>
                  </a:cubicBezTo>
                  <a:moveTo>
                    <a:pt x="219" y="195"/>
                  </a:moveTo>
                  <a:cubicBezTo>
                    <a:pt x="217" y="191"/>
                    <a:pt x="213" y="187"/>
                    <a:pt x="208" y="187"/>
                  </a:cubicBezTo>
                  <a:lnTo>
                    <a:pt x="142" y="187"/>
                  </a:lnTo>
                  <a:cubicBezTo>
                    <a:pt x="136" y="187"/>
                    <a:pt x="131" y="193"/>
                    <a:pt x="131" y="200"/>
                  </a:cubicBezTo>
                  <a:cubicBezTo>
                    <a:pt x="131" y="206"/>
                    <a:pt x="136" y="212"/>
                    <a:pt x="142" y="212"/>
                  </a:cubicBezTo>
                  <a:lnTo>
                    <a:pt x="180" y="212"/>
                  </a:lnTo>
                  <a:lnTo>
                    <a:pt x="134" y="261"/>
                  </a:lnTo>
                  <a:cubicBezTo>
                    <a:pt x="131" y="264"/>
                    <a:pt x="130" y="270"/>
                    <a:pt x="132" y="274"/>
                  </a:cubicBezTo>
                  <a:cubicBezTo>
                    <a:pt x="133" y="278"/>
                    <a:pt x="138" y="282"/>
                    <a:pt x="142" y="282"/>
                  </a:cubicBezTo>
                  <a:lnTo>
                    <a:pt x="208" y="282"/>
                  </a:lnTo>
                  <a:cubicBezTo>
                    <a:pt x="214" y="282"/>
                    <a:pt x="219" y="276"/>
                    <a:pt x="219" y="270"/>
                  </a:cubicBezTo>
                  <a:cubicBezTo>
                    <a:pt x="219" y="263"/>
                    <a:pt x="214" y="258"/>
                    <a:pt x="208" y="258"/>
                  </a:cubicBezTo>
                  <a:lnTo>
                    <a:pt x="170" y="258"/>
                  </a:lnTo>
                  <a:lnTo>
                    <a:pt x="216" y="208"/>
                  </a:lnTo>
                  <a:cubicBezTo>
                    <a:pt x="219" y="205"/>
                    <a:pt x="220" y="200"/>
                    <a:pt x="219" y="195"/>
                  </a:cubicBezTo>
                  <a:moveTo>
                    <a:pt x="274" y="317"/>
                  </a:moveTo>
                  <a:lnTo>
                    <a:pt x="274" y="422"/>
                  </a:lnTo>
                  <a:cubicBezTo>
                    <a:pt x="274" y="428"/>
                    <a:pt x="269" y="434"/>
                    <a:pt x="262" y="434"/>
                  </a:cubicBezTo>
                  <a:cubicBezTo>
                    <a:pt x="256" y="434"/>
                    <a:pt x="251" y="428"/>
                    <a:pt x="251" y="422"/>
                  </a:cubicBezTo>
                  <a:lnTo>
                    <a:pt x="251" y="398"/>
                  </a:lnTo>
                  <a:lnTo>
                    <a:pt x="22" y="398"/>
                  </a:lnTo>
                  <a:lnTo>
                    <a:pt x="22" y="422"/>
                  </a:lnTo>
                  <a:cubicBezTo>
                    <a:pt x="22" y="428"/>
                    <a:pt x="17" y="434"/>
                    <a:pt x="11" y="434"/>
                  </a:cubicBezTo>
                  <a:cubicBezTo>
                    <a:pt x="5" y="434"/>
                    <a:pt x="0" y="428"/>
                    <a:pt x="0" y="422"/>
                  </a:cubicBezTo>
                  <a:lnTo>
                    <a:pt x="0" y="246"/>
                  </a:lnTo>
                  <a:cubicBezTo>
                    <a:pt x="0" y="239"/>
                    <a:pt x="5" y="234"/>
                    <a:pt x="11" y="234"/>
                  </a:cubicBezTo>
                  <a:cubicBezTo>
                    <a:pt x="17" y="234"/>
                    <a:pt x="22" y="239"/>
                    <a:pt x="22" y="246"/>
                  </a:cubicBezTo>
                  <a:lnTo>
                    <a:pt x="22" y="337"/>
                  </a:lnTo>
                  <a:lnTo>
                    <a:pt x="251" y="337"/>
                  </a:lnTo>
                  <a:lnTo>
                    <a:pt x="251" y="317"/>
                  </a:lnTo>
                  <a:cubicBezTo>
                    <a:pt x="251" y="310"/>
                    <a:pt x="256" y="305"/>
                    <a:pt x="262" y="305"/>
                  </a:cubicBezTo>
                  <a:cubicBezTo>
                    <a:pt x="269" y="305"/>
                    <a:pt x="274" y="310"/>
                    <a:pt x="274" y="317"/>
                  </a:cubicBezTo>
                  <a:moveTo>
                    <a:pt x="251" y="373"/>
                  </a:moveTo>
                  <a:lnTo>
                    <a:pt x="251" y="361"/>
                  </a:lnTo>
                  <a:lnTo>
                    <a:pt x="22" y="361"/>
                  </a:lnTo>
                  <a:lnTo>
                    <a:pt x="22" y="373"/>
                  </a:lnTo>
                  <a:lnTo>
                    <a:pt x="251" y="373"/>
                  </a:lnTo>
                  <a:close/>
                  <a:moveTo>
                    <a:pt x="86" y="311"/>
                  </a:moveTo>
                  <a:cubicBezTo>
                    <a:pt x="86" y="318"/>
                    <a:pt x="91" y="323"/>
                    <a:pt x="97" y="323"/>
                  </a:cubicBezTo>
                  <a:lnTo>
                    <a:pt x="232" y="323"/>
                  </a:lnTo>
                  <a:cubicBezTo>
                    <a:pt x="239" y="323"/>
                    <a:pt x="244" y="318"/>
                    <a:pt x="244" y="311"/>
                  </a:cubicBezTo>
                  <a:cubicBezTo>
                    <a:pt x="244" y="305"/>
                    <a:pt x="239" y="299"/>
                    <a:pt x="232" y="299"/>
                  </a:cubicBezTo>
                  <a:lnTo>
                    <a:pt x="97" y="299"/>
                  </a:lnTo>
                  <a:cubicBezTo>
                    <a:pt x="91" y="299"/>
                    <a:pt x="86" y="305"/>
                    <a:pt x="86" y="311"/>
                  </a:cubicBezTo>
                  <a:moveTo>
                    <a:pt x="52" y="331"/>
                  </a:moveTo>
                  <a:cubicBezTo>
                    <a:pt x="64" y="331"/>
                    <a:pt x="74" y="320"/>
                    <a:pt x="74" y="307"/>
                  </a:cubicBezTo>
                  <a:cubicBezTo>
                    <a:pt x="74" y="294"/>
                    <a:pt x="64" y="284"/>
                    <a:pt x="52" y="284"/>
                  </a:cubicBezTo>
                  <a:cubicBezTo>
                    <a:pt x="40" y="284"/>
                    <a:pt x="30" y="294"/>
                    <a:pt x="30" y="307"/>
                  </a:cubicBezTo>
                  <a:cubicBezTo>
                    <a:pt x="30" y="320"/>
                    <a:pt x="40" y="331"/>
                    <a:pt x="52" y="331"/>
                  </a:cubicBezTo>
                </a:path>
              </a:pathLst>
            </a:custGeom>
            <a:solidFill>
              <a:srgbClr val="B2D23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0" name="path"/>
            <p:cNvSpPr/>
            <p:nvPr/>
          </p:nvSpPr>
          <p:spPr>
            <a:xfrm>
              <a:off x="138557" y="111125"/>
              <a:ext cx="226745" cy="282193"/>
            </a:xfrm>
            <a:custGeom>
              <a:rect l="0" t="0" r="0" b="0"/>
              <a:pathLst>
                <a:path w="357" h="442">
                  <a:moveTo>
                    <a:pt x="87" y="17"/>
                  </a:moveTo>
                  <a:cubicBezTo>
                    <a:pt x="87" y="10"/>
                    <a:pt x="91" y="5"/>
                    <a:pt x="98" y="5"/>
                  </a:cubicBezTo>
                  <a:lnTo>
                    <a:pt x="215" y="5"/>
                  </a:lnTo>
                  <a:cubicBezTo>
                    <a:pt x="219" y="5"/>
                    <a:pt x="224" y="7"/>
                    <a:pt x="225" y="12"/>
                  </a:cubicBezTo>
                  <a:cubicBezTo>
                    <a:pt x="227" y="17"/>
                    <a:pt x="226" y="22"/>
                    <a:pt x="223" y="25"/>
                  </a:cubicBezTo>
                  <a:lnTo>
                    <a:pt x="125" y="128"/>
                  </a:lnTo>
                  <a:lnTo>
                    <a:pt x="215" y="128"/>
                  </a:lnTo>
                  <a:cubicBezTo>
                    <a:pt x="221" y="128"/>
                    <a:pt x="226" y="134"/>
                    <a:pt x="226" y="141"/>
                  </a:cubicBezTo>
                  <a:cubicBezTo>
                    <a:pt x="226" y="147"/>
                    <a:pt x="221" y="153"/>
                    <a:pt x="215" y="153"/>
                  </a:cubicBezTo>
                  <a:lnTo>
                    <a:pt x="98" y="153"/>
                  </a:lnTo>
                  <a:cubicBezTo>
                    <a:pt x="93" y="153"/>
                    <a:pt x="89" y="150"/>
                    <a:pt x="87" y="145"/>
                  </a:cubicBezTo>
                  <a:cubicBezTo>
                    <a:pt x="86" y="141"/>
                    <a:pt x="87" y="135"/>
                    <a:pt x="90" y="132"/>
                  </a:cubicBezTo>
                  <a:lnTo>
                    <a:pt x="187" y="29"/>
                  </a:lnTo>
                  <a:lnTo>
                    <a:pt x="98" y="29"/>
                  </a:lnTo>
                  <a:cubicBezTo>
                    <a:pt x="91" y="29"/>
                    <a:pt x="87" y="23"/>
                    <a:pt x="87" y="17"/>
                  </a:cubicBezTo>
                  <a:moveTo>
                    <a:pt x="340" y="159"/>
                  </a:moveTo>
                  <a:lnTo>
                    <a:pt x="285" y="159"/>
                  </a:lnTo>
                  <a:lnTo>
                    <a:pt x="348" y="93"/>
                  </a:lnTo>
                  <a:cubicBezTo>
                    <a:pt x="351" y="89"/>
                    <a:pt x="353" y="84"/>
                    <a:pt x="351" y="80"/>
                  </a:cubicBezTo>
                  <a:cubicBezTo>
                    <a:pt x="349" y="75"/>
                    <a:pt x="345" y="72"/>
                    <a:pt x="340" y="72"/>
                  </a:cubicBezTo>
                  <a:lnTo>
                    <a:pt x="258" y="72"/>
                  </a:lnTo>
                  <a:cubicBezTo>
                    <a:pt x="251" y="72"/>
                    <a:pt x="246" y="77"/>
                    <a:pt x="246" y="84"/>
                  </a:cubicBezTo>
                  <a:cubicBezTo>
                    <a:pt x="246" y="91"/>
                    <a:pt x="251" y="96"/>
                    <a:pt x="258" y="96"/>
                  </a:cubicBezTo>
                  <a:lnTo>
                    <a:pt x="313" y="96"/>
                  </a:lnTo>
                  <a:lnTo>
                    <a:pt x="250" y="163"/>
                  </a:lnTo>
                  <a:cubicBezTo>
                    <a:pt x="246" y="166"/>
                    <a:pt x="245" y="171"/>
                    <a:pt x="247" y="176"/>
                  </a:cubicBezTo>
                  <a:cubicBezTo>
                    <a:pt x="249" y="180"/>
                    <a:pt x="253" y="183"/>
                    <a:pt x="258" y="183"/>
                  </a:cubicBezTo>
                  <a:lnTo>
                    <a:pt x="340" y="183"/>
                  </a:lnTo>
                  <a:cubicBezTo>
                    <a:pt x="347" y="183"/>
                    <a:pt x="351" y="178"/>
                    <a:pt x="351" y="171"/>
                  </a:cubicBezTo>
                  <a:cubicBezTo>
                    <a:pt x="351" y="165"/>
                    <a:pt x="347" y="159"/>
                    <a:pt x="340" y="159"/>
                  </a:cubicBezTo>
                  <a:moveTo>
                    <a:pt x="224" y="200"/>
                  </a:moveTo>
                  <a:cubicBezTo>
                    <a:pt x="222" y="196"/>
                    <a:pt x="218" y="192"/>
                    <a:pt x="213" y="192"/>
                  </a:cubicBezTo>
                  <a:lnTo>
                    <a:pt x="147" y="192"/>
                  </a:lnTo>
                  <a:cubicBezTo>
                    <a:pt x="141" y="192"/>
                    <a:pt x="136" y="198"/>
                    <a:pt x="136" y="205"/>
                  </a:cubicBezTo>
                  <a:cubicBezTo>
                    <a:pt x="136" y="211"/>
                    <a:pt x="141" y="217"/>
                    <a:pt x="147" y="217"/>
                  </a:cubicBezTo>
                  <a:lnTo>
                    <a:pt x="185" y="217"/>
                  </a:lnTo>
                  <a:lnTo>
                    <a:pt x="139" y="266"/>
                  </a:lnTo>
                  <a:cubicBezTo>
                    <a:pt x="136" y="269"/>
                    <a:pt x="135" y="275"/>
                    <a:pt x="137" y="279"/>
                  </a:cubicBezTo>
                  <a:cubicBezTo>
                    <a:pt x="138" y="283"/>
                    <a:pt x="143" y="287"/>
                    <a:pt x="147" y="287"/>
                  </a:cubicBezTo>
                  <a:lnTo>
                    <a:pt x="213" y="287"/>
                  </a:lnTo>
                  <a:cubicBezTo>
                    <a:pt x="219" y="287"/>
                    <a:pt x="224" y="281"/>
                    <a:pt x="224" y="275"/>
                  </a:cubicBezTo>
                  <a:cubicBezTo>
                    <a:pt x="224" y="268"/>
                    <a:pt x="219" y="263"/>
                    <a:pt x="213" y="263"/>
                  </a:cubicBezTo>
                  <a:lnTo>
                    <a:pt x="175" y="263"/>
                  </a:lnTo>
                  <a:lnTo>
                    <a:pt x="221" y="213"/>
                  </a:lnTo>
                  <a:cubicBezTo>
                    <a:pt x="224" y="210"/>
                    <a:pt x="225" y="205"/>
                    <a:pt x="224" y="200"/>
                  </a:cubicBezTo>
                  <a:moveTo>
                    <a:pt x="279" y="322"/>
                  </a:moveTo>
                  <a:lnTo>
                    <a:pt x="279" y="427"/>
                  </a:lnTo>
                  <a:cubicBezTo>
                    <a:pt x="279" y="433"/>
                    <a:pt x="274" y="439"/>
                    <a:pt x="267" y="439"/>
                  </a:cubicBezTo>
                  <a:cubicBezTo>
                    <a:pt x="261" y="439"/>
                    <a:pt x="256" y="433"/>
                    <a:pt x="256" y="427"/>
                  </a:cubicBezTo>
                  <a:lnTo>
                    <a:pt x="256" y="403"/>
                  </a:lnTo>
                  <a:lnTo>
                    <a:pt x="27" y="403"/>
                  </a:lnTo>
                  <a:lnTo>
                    <a:pt x="27" y="427"/>
                  </a:lnTo>
                  <a:cubicBezTo>
                    <a:pt x="27" y="433"/>
                    <a:pt x="22" y="439"/>
                    <a:pt x="16" y="439"/>
                  </a:cubicBezTo>
                  <a:cubicBezTo>
                    <a:pt x="10" y="439"/>
                    <a:pt x="5" y="433"/>
                    <a:pt x="5" y="427"/>
                  </a:cubicBezTo>
                  <a:lnTo>
                    <a:pt x="5" y="251"/>
                  </a:lnTo>
                  <a:cubicBezTo>
                    <a:pt x="5" y="244"/>
                    <a:pt x="10" y="239"/>
                    <a:pt x="16" y="239"/>
                  </a:cubicBezTo>
                  <a:cubicBezTo>
                    <a:pt x="22" y="239"/>
                    <a:pt x="27" y="244"/>
                    <a:pt x="27" y="251"/>
                  </a:cubicBezTo>
                  <a:lnTo>
                    <a:pt x="27" y="342"/>
                  </a:lnTo>
                  <a:lnTo>
                    <a:pt x="256" y="342"/>
                  </a:lnTo>
                  <a:lnTo>
                    <a:pt x="256" y="322"/>
                  </a:lnTo>
                  <a:cubicBezTo>
                    <a:pt x="256" y="315"/>
                    <a:pt x="261" y="310"/>
                    <a:pt x="267" y="310"/>
                  </a:cubicBezTo>
                  <a:cubicBezTo>
                    <a:pt x="274" y="310"/>
                    <a:pt x="279" y="315"/>
                    <a:pt x="279" y="322"/>
                  </a:cubicBezTo>
                  <a:moveTo>
                    <a:pt x="256" y="378"/>
                  </a:moveTo>
                  <a:lnTo>
                    <a:pt x="256" y="366"/>
                  </a:lnTo>
                  <a:lnTo>
                    <a:pt x="27" y="366"/>
                  </a:lnTo>
                  <a:lnTo>
                    <a:pt x="27" y="378"/>
                  </a:lnTo>
                  <a:lnTo>
                    <a:pt x="256" y="378"/>
                  </a:lnTo>
                  <a:close/>
                  <a:moveTo>
                    <a:pt x="91" y="316"/>
                  </a:moveTo>
                  <a:cubicBezTo>
                    <a:pt x="91" y="323"/>
                    <a:pt x="96" y="328"/>
                    <a:pt x="102" y="328"/>
                  </a:cubicBezTo>
                  <a:lnTo>
                    <a:pt x="237" y="328"/>
                  </a:lnTo>
                  <a:cubicBezTo>
                    <a:pt x="244" y="328"/>
                    <a:pt x="249" y="323"/>
                    <a:pt x="249" y="316"/>
                  </a:cubicBezTo>
                  <a:cubicBezTo>
                    <a:pt x="249" y="310"/>
                    <a:pt x="244" y="304"/>
                    <a:pt x="237" y="304"/>
                  </a:cubicBezTo>
                  <a:lnTo>
                    <a:pt x="102" y="304"/>
                  </a:lnTo>
                  <a:cubicBezTo>
                    <a:pt x="96" y="304"/>
                    <a:pt x="91" y="310"/>
                    <a:pt x="91" y="316"/>
                  </a:cubicBezTo>
                  <a:moveTo>
                    <a:pt x="57" y="336"/>
                  </a:moveTo>
                  <a:cubicBezTo>
                    <a:pt x="69" y="336"/>
                    <a:pt x="79" y="325"/>
                    <a:pt x="79" y="312"/>
                  </a:cubicBezTo>
                  <a:cubicBezTo>
                    <a:pt x="79" y="299"/>
                    <a:pt x="69" y="289"/>
                    <a:pt x="57" y="289"/>
                  </a:cubicBezTo>
                  <a:cubicBezTo>
                    <a:pt x="45" y="289"/>
                    <a:pt x="35" y="299"/>
                    <a:pt x="35" y="312"/>
                  </a:cubicBezTo>
                  <a:cubicBezTo>
                    <a:pt x="35" y="325"/>
                    <a:pt x="45" y="336"/>
                    <a:pt x="57" y="336"/>
                  </a:cubicBezTo>
                </a:path>
              </a:pathLst>
            </a:custGeom>
            <a:noFill/>
            <a:ln w="635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2" name="path"/>
            <p:cNvSpPr/>
            <p:nvPr/>
          </p:nvSpPr>
          <p:spPr>
            <a:xfrm>
              <a:off x="0" y="0"/>
              <a:ext cx="505969" cy="505967"/>
            </a:xfrm>
            <a:custGeom>
              <a:rect l="0" t="0" r="0" b="0"/>
              <a:pathLst>
                <a:path w="796" h="796">
                  <a:moveTo>
                    <a:pt x="30" y="398"/>
                  </a:moveTo>
                  <a:cubicBezTo>
                    <a:pt x="30" y="195"/>
                    <a:pt x="195" y="30"/>
                    <a:pt x="398" y="30"/>
                  </a:cubicBezTo>
                  <a:cubicBezTo>
                    <a:pt x="601" y="30"/>
                    <a:pt x="766" y="195"/>
                    <a:pt x="766" y="398"/>
                  </a:cubicBezTo>
                  <a:cubicBezTo>
                    <a:pt x="766" y="601"/>
                    <a:pt x="601" y="766"/>
                    <a:pt x="398" y="766"/>
                  </a:cubicBezTo>
                  <a:cubicBezTo>
                    <a:pt x="195" y="766"/>
                    <a:pt x="30" y="601"/>
                    <a:pt x="30" y="398"/>
                  </a:cubicBezTo>
                </a:path>
              </a:pathLst>
            </a:custGeom>
            <a:noFill/>
            <a:ln w="3810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4" name="group 94"/>
          <p:cNvGrpSpPr/>
          <p:nvPr/>
        </p:nvGrpSpPr>
        <p:grpSpPr>
          <a:xfrm rot="21600000">
            <a:off x="7005827" y="5260847"/>
            <a:ext cx="505969" cy="505967"/>
            <a:chExt cx="505969" cy="505967"/>
          </a:xfrm>
        </p:grpSpPr>
        <p:sp>
          <p:nvSpPr>
            <p:cNvPr id="984" name="path"/>
            <p:cNvSpPr/>
            <p:nvPr/>
          </p:nvSpPr>
          <p:spPr>
            <a:xfrm>
              <a:off x="144780" y="141731"/>
              <a:ext cx="214884" cy="220980"/>
            </a:xfrm>
            <a:custGeom>
              <a:rect l="0" t="0" r="0" b="0"/>
              <a:pathLst>
                <a:path w="338" h="348">
                  <a:moveTo>
                    <a:pt x="19" y="75"/>
                  </a:moveTo>
                  <a:lnTo>
                    <a:pt x="32" y="61"/>
                  </a:lnTo>
                  <a:lnTo>
                    <a:pt x="19" y="47"/>
                  </a:lnTo>
                  <a:cubicBezTo>
                    <a:pt x="11" y="38"/>
                    <a:pt x="10" y="21"/>
                    <a:pt x="18" y="11"/>
                  </a:cubicBezTo>
                  <a:cubicBezTo>
                    <a:pt x="19" y="11"/>
                    <a:pt x="19" y="10"/>
                    <a:pt x="19" y="10"/>
                  </a:cubicBezTo>
                  <a:cubicBezTo>
                    <a:pt x="28" y="0"/>
                    <a:pt x="44" y="0"/>
                    <a:pt x="53" y="10"/>
                  </a:cubicBezTo>
                  <a:lnTo>
                    <a:pt x="65" y="24"/>
                  </a:lnTo>
                  <a:lnTo>
                    <a:pt x="78" y="10"/>
                  </a:lnTo>
                  <a:cubicBezTo>
                    <a:pt x="86" y="0"/>
                    <a:pt x="101" y="0"/>
                    <a:pt x="110" y="8"/>
                  </a:cubicBezTo>
                  <a:cubicBezTo>
                    <a:pt x="110" y="9"/>
                    <a:pt x="111" y="9"/>
                    <a:pt x="111" y="10"/>
                  </a:cubicBezTo>
                  <a:cubicBezTo>
                    <a:pt x="115" y="15"/>
                    <a:pt x="118" y="21"/>
                    <a:pt x="118" y="29"/>
                  </a:cubicBezTo>
                  <a:cubicBezTo>
                    <a:pt x="118" y="35"/>
                    <a:pt x="115" y="42"/>
                    <a:pt x="111" y="47"/>
                  </a:cubicBezTo>
                  <a:lnTo>
                    <a:pt x="99" y="61"/>
                  </a:lnTo>
                  <a:lnTo>
                    <a:pt x="111" y="75"/>
                  </a:lnTo>
                  <a:cubicBezTo>
                    <a:pt x="115" y="80"/>
                    <a:pt x="118" y="86"/>
                    <a:pt x="118" y="94"/>
                  </a:cubicBezTo>
                  <a:cubicBezTo>
                    <a:pt x="118" y="101"/>
                    <a:pt x="115" y="107"/>
                    <a:pt x="111" y="113"/>
                  </a:cubicBezTo>
                  <a:cubicBezTo>
                    <a:pt x="102" y="123"/>
                    <a:pt x="87" y="123"/>
                    <a:pt x="78" y="113"/>
                  </a:cubicBezTo>
                  <a:lnTo>
                    <a:pt x="65" y="98"/>
                  </a:lnTo>
                  <a:lnTo>
                    <a:pt x="53" y="113"/>
                  </a:lnTo>
                  <a:cubicBezTo>
                    <a:pt x="49" y="118"/>
                    <a:pt x="43" y="120"/>
                    <a:pt x="36" y="120"/>
                  </a:cubicBezTo>
                  <a:cubicBezTo>
                    <a:pt x="30" y="120"/>
                    <a:pt x="24" y="118"/>
                    <a:pt x="19" y="113"/>
                  </a:cubicBezTo>
                  <a:cubicBezTo>
                    <a:pt x="10" y="102"/>
                    <a:pt x="10" y="85"/>
                    <a:pt x="19" y="75"/>
                  </a:cubicBezTo>
                  <a:moveTo>
                    <a:pt x="219" y="75"/>
                  </a:moveTo>
                  <a:lnTo>
                    <a:pt x="231" y="61"/>
                  </a:lnTo>
                  <a:lnTo>
                    <a:pt x="219" y="47"/>
                  </a:lnTo>
                  <a:cubicBezTo>
                    <a:pt x="210" y="37"/>
                    <a:pt x="210" y="21"/>
                    <a:pt x="218" y="11"/>
                  </a:cubicBezTo>
                  <a:cubicBezTo>
                    <a:pt x="218" y="11"/>
                    <a:pt x="218" y="10"/>
                    <a:pt x="219" y="10"/>
                  </a:cubicBezTo>
                  <a:cubicBezTo>
                    <a:pt x="228" y="0"/>
                    <a:pt x="243" y="0"/>
                    <a:pt x="252" y="10"/>
                  </a:cubicBezTo>
                  <a:lnTo>
                    <a:pt x="265" y="23"/>
                  </a:lnTo>
                  <a:lnTo>
                    <a:pt x="277" y="10"/>
                  </a:lnTo>
                  <a:cubicBezTo>
                    <a:pt x="286" y="0"/>
                    <a:pt x="300" y="0"/>
                    <a:pt x="309" y="8"/>
                  </a:cubicBezTo>
                  <a:cubicBezTo>
                    <a:pt x="310" y="8"/>
                    <a:pt x="310" y="9"/>
                    <a:pt x="311" y="10"/>
                  </a:cubicBezTo>
                  <a:cubicBezTo>
                    <a:pt x="315" y="14"/>
                    <a:pt x="318" y="21"/>
                    <a:pt x="318" y="28"/>
                  </a:cubicBezTo>
                  <a:cubicBezTo>
                    <a:pt x="318" y="35"/>
                    <a:pt x="315" y="42"/>
                    <a:pt x="311" y="47"/>
                  </a:cubicBezTo>
                  <a:lnTo>
                    <a:pt x="298" y="61"/>
                  </a:lnTo>
                  <a:lnTo>
                    <a:pt x="311" y="75"/>
                  </a:lnTo>
                  <a:cubicBezTo>
                    <a:pt x="315" y="80"/>
                    <a:pt x="318" y="86"/>
                    <a:pt x="318" y="94"/>
                  </a:cubicBezTo>
                  <a:cubicBezTo>
                    <a:pt x="318" y="101"/>
                    <a:pt x="315" y="107"/>
                    <a:pt x="311" y="113"/>
                  </a:cubicBezTo>
                  <a:cubicBezTo>
                    <a:pt x="302" y="122"/>
                    <a:pt x="286" y="122"/>
                    <a:pt x="277" y="113"/>
                  </a:cubicBezTo>
                  <a:lnTo>
                    <a:pt x="265" y="98"/>
                  </a:lnTo>
                  <a:lnTo>
                    <a:pt x="252" y="113"/>
                  </a:lnTo>
                  <a:cubicBezTo>
                    <a:pt x="248" y="118"/>
                    <a:pt x="241" y="120"/>
                    <a:pt x="236" y="120"/>
                  </a:cubicBezTo>
                  <a:cubicBezTo>
                    <a:pt x="229" y="120"/>
                    <a:pt x="224" y="118"/>
                    <a:pt x="219" y="113"/>
                  </a:cubicBezTo>
                  <a:cubicBezTo>
                    <a:pt x="210" y="102"/>
                    <a:pt x="210" y="85"/>
                    <a:pt x="219" y="75"/>
                  </a:cubicBezTo>
                  <a:moveTo>
                    <a:pt x="0" y="339"/>
                  </a:moveTo>
                  <a:lnTo>
                    <a:pt x="0" y="307"/>
                  </a:lnTo>
                  <a:cubicBezTo>
                    <a:pt x="0" y="302"/>
                    <a:pt x="3" y="299"/>
                    <a:pt x="7" y="299"/>
                  </a:cubicBezTo>
                  <a:cubicBezTo>
                    <a:pt x="15" y="299"/>
                    <a:pt x="34" y="291"/>
                    <a:pt x="41" y="279"/>
                  </a:cubicBezTo>
                  <a:cubicBezTo>
                    <a:pt x="43" y="276"/>
                    <a:pt x="45" y="275"/>
                    <a:pt x="47" y="275"/>
                  </a:cubicBezTo>
                  <a:lnTo>
                    <a:pt x="47" y="275"/>
                  </a:lnTo>
                  <a:cubicBezTo>
                    <a:pt x="50" y="275"/>
                    <a:pt x="52" y="276"/>
                    <a:pt x="53" y="279"/>
                  </a:cubicBezTo>
                  <a:cubicBezTo>
                    <a:pt x="61" y="291"/>
                    <a:pt x="74" y="299"/>
                    <a:pt x="88" y="299"/>
                  </a:cubicBezTo>
                  <a:cubicBezTo>
                    <a:pt x="102" y="299"/>
                    <a:pt x="115" y="291"/>
                    <a:pt x="123" y="279"/>
                  </a:cubicBezTo>
                  <a:cubicBezTo>
                    <a:pt x="124" y="276"/>
                    <a:pt x="126" y="275"/>
                    <a:pt x="128" y="275"/>
                  </a:cubicBezTo>
                  <a:lnTo>
                    <a:pt x="128" y="275"/>
                  </a:lnTo>
                  <a:cubicBezTo>
                    <a:pt x="130" y="275"/>
                    <a:pt x="133" y="276"/>
                    <a:pt x="134" y="279"/>
                  </a:cubicBezTo>
                  <a:cubicBezTo>
                    <a:pt x="142" y="291"/>
                    <a:pt x="155" y="299"/>
                    <a:pt x="169" y="299"/>
                  </a:cubicBezTo>
                  <a:cubicBezTo>
                    <a:pt x="183" y="299"/>
                    <a:pt x="195" y="291"/>
                    <a:pt x="203" y="279"/>
                  </a:cubicBezTo>
                  <a:cubicBezTo>
                    <a:pt x="206" y="275"/>
                    <a:pt x="212" y="275"/>
                    <a:pt x="215" y="279"/>
                  </a:cubicBezTo>
                  <a:cubicBezTo>
                    <a:pt x="223" y="291"/>
                    <a:pt x="236" y="299"/>
                    <a:pt x="250" y="299"/>
                  </a:cubicBezTo>
                  <a:cubicBezTo>
                    <a:pt x="264" y="299"/>
                    <a:pt x="277" y="291"/>
                    <a:pt x="285" y="279"/>
                  </a:cubicBezTo>
                  <a:cubicBezTo>
                    <a:pt x="286" y="276"/>
                    <a:pt x="288" y="275"/>
                    <a:pt x="291" y="275"/>
                  </a:cubicBezTo>
                  <a:lnTo>
                    <a:pt x="291" y="275"/>
                  </a:lnTo>
                  <a:cubicBezTo>
                    <a:pt x="293" y="275"/>
                    <a:pt x="295" y="276"/>
                    <a:pt x="296" y="279"/>
                  </a:cubicBezTo>
                  <a:cubicBezTo>
                    <a:pt x="304" y="291"/>
                    <a:pt x="322" y="299"/>
                    <a:pt x="331" y="299"/>
                  </a:cubicBezTo>
                  <a:cubicBezTo>
                    <a:pt x="335" y="299"/>
                    <a:pt x="338" y="302"/>
                    <a:pt x="338" y="307"/>
                  </a:cubicBezTo>
                  <a:lnTo>
                    <a:pt x="338" y="339"/>
                  </a:lnTo>
                  <a:cubicBezTo>
                    <a:pt x="338" y="344"/>
                    <a:pt x="335" y="348"/>
                    <a:pt x="331" y="348"/>
                  </a:cubicBezTo>
                  <a:cubicBezTo>
                    <a:pt x="319" y="348"/>
                    <a:pt x="302" y="340"/>
                    <a:pt x="291" y="328"/>
                  </a:cubicBezTo>
                  <a:cubicBezTo>
                    <a:pt x="280" y="340"/>
                    <a:pt x="265" y="348"/>
                    <a:pt x="250" y="348"/>
                  </a:cubicBezTo>
                  <a:cubicBezTo>
                    <a:pt x="234" y="348"/>
                    <a:pt x="220" y="340"/>
                    <a:pt x="209" y="328"/>
                  </a:cubicBezTo>
                  <a:cubicBezTo>
                    <a:pt x="199" y="340"/>
                    <a:pt x="184" y="348"/>
                    <a:pt x="169" y="348"/>
                  </a:cubicBezTo>
                  <a:cubicBezTo>
                    <a:pt x="153" y="348"/>
                    <a:pt x="139" y="340"/>
                    <a:pt x="128" y="328"/>
                  </a:cubicBezTo>
                  <a:cubicBezTo>
                    <a:pt x="118" y="340"/>
                    <a:pt x="103" y="348"/>
                    <a:pt x="88" y="348"/>
                  </a:cubicBezTo>
                  <a:cubicBezTo>
                    <a:pt x="72" y="348"/>
                    <a:pt x="58" y="340"/>
                    <a:pt x="47" y="328"/>
                  </a:cubicBezTo>
                  <a:cubicBezTo>
                    <a:pt x="36" y="340"/>
                    <a:pt x="19" y="348"/>
                    <a:pt x="7" y="348"/>
                  </a:cubicBezTo>
                  <a:cubicBezTo>
                    <a:pt x="3" y="348"/>
                    <a:pt x="0" y="344"/>
                    <a:pt x="0" y="339"/>
                  </a:cubicBezTo>
                </a:path>
              </a:pathLst>
            </a:custGeom>
            <a:solidFill>
              <a:srgbClr val="1EC8F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6" name="path"/>
            <p:cNvSpPr/>
            <p:nvPr/>
          </p:nvSpPr>
          <p:spPr>
            <a:xfrm>
              <a:off x="0" y="0"/>
              <a:ext cx="505969" cy="505967"/>
            </a:xfrm>
            <a:custGeom>
              <a:rect l="0" t="0" r="0" b="0"/>
              <a:pathLst>
                <a:path w="796" h="796">
                  <a:moveTo>
                    <a:pt x="30" y="398"/>
                  </a:moveTo>
                  <a:cubicBezTo>
                    <a:pt x="30" y="194"/>
                    <a:pt x="195" y="30"/>
                    <a:pt x="398" y="30"/>
                  </a:cubicBezTo>
                  <a:cubicBezTo>
                    <a:pt x="601" y="30"/>
                    <a:pt x="766" y="194"/>
                    <a:pt x="766" y="398"/>
                  </a:cubicBezTo>
                  <a:cubicBezTo>
                    <a:pt x="766" y="601"/>
                    <a:pt x="601" y="766"/>
                    <a:pt x="398" y="766"/>
                  </a:cubicBezTo>
                  <a:cubicBezTo>
                    <a:pt x="195" y="766"/>
                    <a:pt x="30" y="601"/>
                    <a:pt x="30" y="398"/>
                  </a:cubicBezTo>
                </a:path>
              </a:pathLst>
            </a:custGeom>
            <a:noFill/>
            <a:ln w="38100" cap="flat">
              <a:solidFill>
                <a:srgbClr val="1EC8F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988" name="picture 98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pic>
        <p:nvPicPr>
          <p:cNvPr id="990" name="picture 99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grpSp>
        <p:nvGrpSpPr>
          <p:cNvPr id="96" name="group 96"/>
          <p:cNvGrpSpPr/>
          <p:nvPr/>
        </p:nvGrpSpPr>
        <p:grpSpPr>
          <a:xfrm rot="21600000">
            <a:off x="11009248" y="280415"/>
            <a:ext cx="641857" cy="262001"/>
            <a:chExt cx="641857" cy="262001"/>
          </a:xfrm>
        </p:grpSpPr>
        <p:sp>
          <p:nvSpPr>
            <p:cNvPr id="992" name="rect"/>
            <p:cNvSpPr/>
            <p:nvPr/>
          </p:nvSpPr>
          <p:spPr>
            <a:xfrm>
              <a:off x="0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4" name="rect"/>
            <p:cNvSpPr/>
            <p:nvPr/>
          </p:nvSpPr>
          <p:spPr>
            <a:xfrm>
              <a:off x="635507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996" name="picture 996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998" name="picture 99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1000" name="rect"/>
          <p:cNvSpPr/>
          <p:nvPr/>
        </p:nvSpPr>
        <p:spPr>
          <a:xfrm>
            <a:off x="850391" y="3357371"/>
            <a:ext cx="3319271" cy="33528"/>
          </a:xfrm>
          <a:prstGeom prst="rect">
            <a:avLst/>
          </a:prstGeom>
          <a:solidFill>
            <a:srgbClr val="F3828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2" name="textbox 1002"/>
          <p:cNvSpPr/>
          <p:nvPr/>
        </p:nvSpPr>
        <p:spPr>
          <a:xfrm rot="16200000">
            <a:off x="9821707" y="3478589"/>
            <a:ext cx="515619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ts val="2059"/>
              </a:lnSpc>
              <a:spcBef>
                <a:spcPts val="3"/>
              </a:spcBef>
            </a:pPr>
            <a:r>
              <a:rPr sz="1500" kern="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★★★</a:t>
            </a:r>
            <a:endParaRPr lang="Microsoft YaHei" altLang="Microsoft YaHei" sz="1500"/>
          </a:p>
        </p:txBody>
      </p:sp>
      <p:sp>
        <p:nvSpPr>
          <p:cNvPr id="1004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6" name="textbox 1006"/>
          <p:cNvSpPr/>
          <p:nvPr/>
        </p:nvSpPr>
        <p:spPr>
          <a:xfrm>
            <a:off x="10721336" y="4517935"/>
            <a:ext cx="546734" cy="172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6"/>
              </a:lnSpc>
            </a:pPr>
            <a:r>
              <a:rPr sz="900" b="1" kern="0" spc="6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49.0分钟</a:t>
            </a:r>
            <a:endParaRPr lang="Microsoft YaHei" altLang="Microsoft YaHei" sz="900"/>
          </a:p>
        </p:txBody>
      </p:sp>
      <p:sp>
        <p:nvSpPr>
          <p:cNvPr id="1008" name="textbox 1008"/>
          <p:cNvSpPr/>
          <p:nvPr/>
        </p:nvSpPr>
        <p:spPr>
          <a:xfrm>
            <a:off x="9796518" y="2823114"/>
            <a:ext cx="546734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4"/>
              </a:lnSpc>
            </a:pPr>
            <a:r>
              <a:rPr sz="900" b="1" kern="0" spc="6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45.4分钟</a:t>
            </a:r>
            <a:endParaRPr lang="Microsoft YaHei" altLang="Microsoft YaHei" sz="900"/>
          </a:p>
        </p:txBody>
      </p:sp>
      <p:sp>
        <p:nvSpPr>
          <p:cNvPr id="1010" name="textbox 1010"/>
          <p:cNvSpPr/>
          <p:nvPr/>
        </p:nvSpPr>
        <p:spPr>
          <a:xfrm>
            <a:off x="8884911" y="2896266"/>
            <a:ext cx="546734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4"/>
              </a:lnSpc>
            </a:pPr>
            <a:r>
              <a:rPr sz="900" b="1" kern="0" spc="6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45.0分钟</a:t>
            </a:r>
            <a:endParaRPr lang="Microsoft YaHei" altLang="Microsoft YaHei" sz="900"/>
          </a:p>
        </p:txBody>
      </p:sp>
      <p:sp>
        <p:nvSpPr>
          <p:cNvPr id="1012" name="textbox 1012"/>
          <p:cNvSpPr/>
          <p:nvPr/>
        </p:nvSpPr>
        <p:spPr>
          <a:xfrm rot="16200000">
            <a:off x="8986047" y="5260272"/>
            <a:ext cx="349884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ts val="2059"/>
              </a:lnSpc>
              <a:spcBef>
                <a:spcPts val="3"/>
              </a:spcBef>
            </a:pPr>
            <a:r>
              <a:rPr sz="1500" kern="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★★</a:t>
            </a:r>
            <a:endParaRPr lang="Microsoft YaHei" altLang="Microsoft YaHei" sz="1500"/>
          </a:p>
        </p:txBody>
      </p:sp>
      <p:sp>
        <p:nvSpPr>
          <p:cNvPr id="1014" name="textbox 1014"/>
          <p:cNvSpPr/>
          <p:nvPr/>
        </p:nvSpPr>
        <p:spPr>
          <a:xfrm rot="16200000">
            <a:off x="8987571" y="3483034"/>
            <a:ext cx="349884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ts val="2059"/>
              </a:lnSpc>
              <a:spcBef>
                <a:spcPts val="3"/>
              </a:spcBef>
            </a:pPr>
            <a:r>
              <a:rPr sz="1500" kern="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★★</a:t>
            </a:r>
            <a:endParaRPr lang="Microsoft YaHei" altLang="Microsoft YaHei" sz="1500"/>
          </a:p>
        </p:txBody>
      </p:sp>
      <p:sp>
        <p:nvSpPr>
          <p:cNvPr id="1016" name="textbox 1016"/>
          <p:cNvSpPr/>
          <p:nvPr/>
        </p:nvSpPr>
        <p:spPr>
          <a:xfrm>
            <a:off x="7975814" y="3115722"/>
            <a:ext cx="538480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4"/>
              </a:lnSpc>
            </a:pPr>
            <a:r>
              <a:rPr sz="900" b="1" kern="0" spc="5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32.5分钟</a:t>
            </a:r>
            <a:endParaRPr lang="Microsoft YaHei" altLang="Microsoft YaHei" sz="900"/>
          </a:p>
        </p:txBody>
      </p:sp>
      <p:sp>
        <p:nvSpPr>
          <p:cNvPr id="1018" name="textbox 1018"/>
          <p:cNvSpPr/>
          <p:nvPr/>
        </p:nvSpPr>
        <p:spPr>
          <a:xfrm>
            <a:off x="6993252" y="5901035"/>
            <a:ext cx="53085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48"/>
              </a:lnSpc>
            </a:pPr>
            <a:r>
              <a:rPr sz="900" b="1" kern="0" spc="9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情绪困扰</a:t>
            </a:r>
            <a:endParaRPr lang="Microsoft YaHei" altLang="Microsoft YaHei" sz="900"/>
          </a:p>
        </p:txBody>
      </p:sp>
      <p:sp>
        <p:nvSpPr>
          <p:cNvPr id="1020" name="textbox 1020"/>
          <p:cNvSpPr/>
          <p:nvPr/>
        </p:nvSpPr>
        <p:spPr>
          <a:xfrm>
            <a:off x="7978893" y="4161567"/>
            <a:ext cx="529590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48"/>
              </a:lnSpc>
            </a:pPr>
            <a:r>
              <a:rPr sz="900" b="1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轻度困扰</a:t>
            </a:r>
            <a:endParaRPr lang="Microsoft YaHei" altLang="Microsoft YaHei" sz="900"/>
          </a:p>
        </p:txBody>
      </p:sp>
      <p:sp>
        <p:nvSpPr>
          <p:cNvPr id="1022" name="textbox 1022"/>
          <p:cNvSpPr/>
          <p:nvPr/>
        </p:nvSpPr>
        <p:spPr>
          <a:xfrm>
            <a:off x="6998944" y="4170330"/>
            <a:ext cx="525780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48"/>
              </a:lnSpc>
            </a:pPr>
            <a:r>
              <a:rPr sz="900" b="1" kern="0" spc="8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睡眠困扰</a:t>
            </a:r>
            <a:endParaRPr lang="Microsoft YaHei" altLang="Microsoft YaHei" sz="900"/>
          </a:p>
        </p:txBody>
      </p:sp>
      <p:sp>
        <p:nvSpPr>
          <p:cNvPr id="1024" name="textbox 1024"/>
          <p:cNvSpPr/>
          <p:nvPr/>
        </p:nvSpPr>
        <p:spPr>
          <a:xfrm>
            <a:off x="8901272" y="4161567"/>
            <a:ext cx="523875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48"/>
              </a:lnSpc>
            </a:pPr>
            <a:r>
              <a:rPr sz="900" b="1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中度困扰</a:t>
            </a:r>
            <a:endParaRPr lang="Microsoft YaHei" altLang="Microsoft YaHei" sz="900"/>
          </a:p>
        </p:txBody>
      </p:sp>
      <p:sp>
        <p:nvSpPr>
          <p:cNvPr id="1026" name="textbox 1026"/>
          <p:cNvSpPr/>
          <p:nvPr/>
        </p:nvSpPr>
        <p:spPr>
          <a:xfrm>
            <a:off x="3586698" y="3921007"/>
            <a:ext cx="383540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1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38.4%</a:t>
            </a:r>
            <a:endParaRPr lang="Microsoft YaHei" altLang="Microsoft YaHei" sz="900"/>
          </a:p>
        </p:txBody>
      </p:sp>
      <p:sp>
        <p:nvSpPr>
          <p:cNvPr id="1028" name="textbox 1028"/>
          <p:cNvSpPr/>
          <p:nvPr/>
        </p:nvSpPr>
        <p:spPr>
          <a:xfrm rot="16200000">
            <a:off x="8153180" y="3623623"/>
            <a:ext cx="183514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ts val="2059"/>
              </a:lnSpc>
              <a:spcBef>
                <a:spcPts val="3"/>
              </a:spcBef>
            </a:pPr>
            <a:r>
              <a:rPr sz="15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★</a:t>
            </a:r>
            <a:endParaRPr lang="Microsoft YaHei" altLang="Microsoft YaHei" sz="1500"/>
          </a:p>
        </p:txBody>
      </p:sp>
      <p:sp>
        <p:nvSpPr>
          <p:cNvPr id="1030" name="textbox 1030"/>
          <p:cNvSpPr/>
          <p:nvPr/>
        </p:nvSpPr>
        <p:spPr>
          <a:xfrm rot="16200000">
            <a:off x="8151656" y="5360399"/>
            <a:ext cx="183514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ts val="2059"/>
              </a:lnSpc>
              <a:spcBef>
                <a:spcPts val="3"/>
              </a:spcBef>
            </a:pPr>
            <a:r>
              <a:rPr sz="1500" kern="0" spc="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★</a:t>
            </a:r>
            <a:endParaRPr lang="Microsoft YaHei" altLang="Microsoft YaHei" sz="1500"/>
          </a:p>
        </p:txBody>
      </p:sp>
      <p:sp>
        <p:nvSpPr>
          <p:cNvPr id="1032" name="rect"/>
          <p:cNvSpPr/>
          <p:nvPr/>
        </p:nvSpPr>
        <p:spPr>
          <a:xfrm>
            <a:off x="7872984" y="5815393"/>
            <a:ext cx="3491991" cy="9525"/>
          </a:xfrm>
          <a:prstGeom prst="rect">
            <a:avLst/>
          </a:pr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4" name="textbox 1034"/>
          <p:cNvSpPr/>
          <p:nvPr/>
        </p:nvSpPr>
        <p:spPr>
          <a:xfrm>
            <a:off x="3623280" y="3402341"/>
            <a:ext cx="310515" cy="151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2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6.1%</a:t>
            </a:r>
            <a:endParaRPr lang="Microsoft YaHei" altLang="Microsoft YaHei" sz="900"/>
          </a:p>
        </p:txBody>
      </p:sp>
      <p:sp>
        <p:nvSpPr>
          <p:cNvPr id="1036" name="textbox 1036"/>
          <p:cNvSpPr/>
          <p:nvPr/>
        </p:nvSpPr>
        <p:spPr>
          <a:xfrm>
            <a:off x="2358360" y="3406784"/>
            <a:ext cx="310515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0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6.3%</a:t>
            </a:r>
            <a:endParaRPr lang="Microsoft YaHei" altLang="Microsoft YaHei" sz="900"/>
          </a:p>
        </p:txBody>
      </p:sp>
      <p:sp>
        <p:nvSpPr>
          <p:cNvPr id="1038" name="path"/>
          <p:cNvSpPr/>
          <p:nvPr/>
        </p:nvSpPr>
        <p:spPr>
          <a:xfrm>
            <a:off x="7872984" y="4084129"/>
            <a:ext cx="2520060" cy="9525"/>
          </a:xfrm>
          <a:custGeom>
            <a:rect l="0" t="0" r="0" b="0"/>
            <a:pathLst>
              <a:path w="3968" h="15">
                <a:moveTo>
                  <a:pt x="0" y="7"/>
                </a:moveTo>
                <a:lnTo>
                  <a:pt x="3968" y="7"/>
                </a:lnTo>
              </a:path>
            </a:pathLst>
          </a:custGeom>
          <a:noFill/>
          <a:ln w="9525" cap="flat">
            <a:solidFill>
              <a:srgbClr val="B0D12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0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8" name="group 98"/>
          <p:cNvGrpSpPr/>
          <p:nvPr/>
        </p:nvGrpSpPr>
        <p:grpSpPr>
          <a:xfrm rot="21600000">
            <a:off x="612648" y="3273551"/>
            <a:ext cx="3886200" cy="2417254"/>
            <a:chExt cx="3886200" cy="2417254"/>
          </a:xfrm>
        </p:grpSpPr>
        <p:pic>
          <p:nvPicPr>
            <p:cNvPr id="1042" name="picture 104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237743" y="21336"/>
              <a:ext cx="3319271" cy="2391155"/>
            </a:xfrm>
            <a:prstGeom prst="rect">
              <a:avLst/>
            </a:prstGeom>
          </p:spPr>
        </p:pic>
        <p:sp>
          <p:nvSpPr>
            <p:cNvPr id="1044" name="textbox 1044"/>
            <p:cNvSpPr/>
            <p:nvPr/>
          </p:nvSpPr>
          <p:spPr>
            <a:xfrm>
              <a:off x="489707" y="224419"/>
              <a:ext cx="2816225" cy="22161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011"/>
                </a:lnSpc>
              </a:pPr>
              <a:endParaRPr lang="Arial" altLang="Arial" sz="100"/>
            </a:p>
            <a:p>
              <a:pPr algn="r" rtl="0" eaLnBrk="0">
                <a:lnSpc>
                  <a:spcPct val="91000"/>
                </a:lnSpc>
              </a:pPr>
              <a:r>
                <a:rPr sz="900" kern="0" spc="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22%</a:t>
              </a:r>
              <a:endParaRPr lang="Microsoft YaHei" altLang="Microsoft YaHei" sz="9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1000"/>
                </a:lnSpc>
                <a:spcBef>
                  <a:spcPts val="278"/>
                </a:spcBef>
              </a:pPr>
              <a:r>
                <a:rPr sz="9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43%</a:t>
              </a:r>
              <a:endParaRPr lang="Microsoft YaHei" altLang="Microsoft YaHei" sz="900"/>
            </a:p>
            <a:p>
              <a:pPr algn="r" rtl="0" eaLnBrk="0">
                <a:lnSpc>
                  <a:spcPct val="91000"/>
                </a:lnSpc>
                <a:spcBef>
                  <a:spcPts val="553"/>
                </a:spcBef>
              </a:pPr>
              <a:r>
                <a:rPr sz="9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48%</a:t>
              </a:r>
              <a:endParaRPr lang="Microsoft YaHei" altLang="Microsoft YaHei" sz="9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marL="18415" algn="l" rtl="0" eaLnBrk="0">
                <a:lnSpc>
                  <a:spcPct val="91000"/>
                </a:lnSpc>
                <a:spcBef>
                  <a:spcPts val="273"/>
                </a:spcBef>
              </a:pPr>
              <a:r>
                <a:rPr sz="900" kern="0" spc="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29%</a:t>
              </a:r>
              <a:endParaRPr lang="Microsoft YaHei" altLang="Microsoft YaHei" sz="900"/>
            </a:p>
            <a:p>
              <a:pPr algn="r" rtl="0" eaLnBrk="0">
                <a:lnSpc>
                  <a:spcPct val="91000"/>
                </a:lnSpc>
                <a:spcBef>
                  <a:spcPts val="627"/>
                </a:spcBef>
              </a:pPr>
              <a:r>
                <a:rPr sz="900" kern="0" spc="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24%</a:t>
              </a:r>
              <a:endParaRPr lang="Microsoft YaHei" altLang="Microsoft YaHei" sz="900"/>
            </a:p>
            <a:p>
              <a:pPr marL="24765" algn="l" rtl="0" eaLnBrk="0">
                <a:lnSpc>
                  <a:spcPts val="691"/>
                </a:lnSpc>
                <a:spcBef>
                  <a:spcPts val="1220"/>
                </a:spcBef>
              </a:pP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12%</a:t>
              </a:r>
              <a:endParaRPr lang="Microsoft YaHei" altLang="Microsoft YaHei" sz="900"/>
            </a:p>
            <a:p>
              <a:pPr marL="2588260" algn="l" rtl="0" eaLnBrk="0">
                <a:lnSpc>
                  <a:spcPct val="82000"/>
                </a:lnSpc>
                <a:spcBef>
                  <a:spcPts val="6"/>
                </a:spcBef>
              </a:pP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5%</a:t>
              </a:r>
              <a:endParaRPr lang="Microsoft YaHei" altLang="Microsoft YaHei" sz="900"/>
            </a:p>
          </p:txBody>
        </p:sp>
        <p:grpSp>
          <p:nvGrpSpPr>
            <p:cNvPr id="100" name="group 100"/>
            <p:cNvGrpSpPr/>
            <p:nvPr/>
          </p:nvGrpSpPr>
          <p:grpSpPr>
            <a:xfrm rot="21600000">
              <a:off x="3810000" y="0"/>
              <a:ext cx="76200" cy="2188464"/>
              <a:chExt cx="76200" cy="2188464"/>
            </a:xfrm>
          </p:grpSpPr>
          <p:sp>
            <p:nvSpPr>
              <p:cNvPr id="1046" name="path"/>
              <p:cNvSpPr/>
              <p:nvPr/>
            </p:nvSpPr>
            <p:spPr>
              <a:xfrm>
                <a:off x="0" y="0"/>
                <a:ext cx="76200" cy="76200"/>
              </a:xfrm>
              <a:custGeom>
                <a:rect l="0" t="0" r="0" b="0"/>
                <a:pathLst>
                  <a:path w="120" h="120">
                    <a:moveTo>
                      <a:pt x="0" y="120"/>
                    </a:moveTo>
                    <a:lnTo>
                      <a:pt x="120" y="120"/>
                    </a:lnTo>
                    <a:lnTo>
                      <a:pt x="120" y="0"/>
                    </a:lnTo>
                    <a:lnTo>
                      <a:pt x="0" y="0"/>
                    </a:lnTo>
                    <a:lnTo>
                      <a:pt x="0" y="120"/>
                    </a:lnTo>
                    <a:close/>
                  </a:path>
                </a:pathLst>
              </a:custGeom>
              <a:solidFill>
                <a:srgbClr val="1EC8F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" name="path"/>
              <p:cNvSpPr/>
              <p:nvPr/>
            </p:nvSpPr>
            <p:spPr>
              <a:xfrm>
                <a:off x="0" y="704088"/>
                <a:ext cx="76200" cy="76200"/>
              </a:xfrm>
              <a:custGeom>
                <a:rect l="0" t="0" r="0" b="0"/>
                <a:pathLst>
                  <a:path w="120" h="120">
                    <a:moveTo>
                      <a:pt x="0" y="120"/>
                    </a:moveTo>
                    <a:lnTo>
                      <a:pt x="120" y="120"/>
                    </a:lnTo>
                    <a:lnTo>
                      <a:pt x="120" y="0"/>
                    </a:lnTo>
                    <a:lnTo>
                      <a:pt x="0" y="0"/>
                    </a:lnTo>
                    <a:lnTo>
                      <a:pt x="0" y="120"/>
                    </a:lnTo>
                    <a:close/>
                  </a:path>
                </a:pathLst>
              </a:custGeom>
              <a:solidFill>
                <a:srgbClr val="65AF4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50" name="path"/>
              <p:cNvSpPr/>
              <p:nvPr/>
            </p:nvSpPr>
            <p:spPr>
              <a:xfrm>
                <a:off x="0" y="1409700"/>
                <a:ext cx="76200" cy="74676"/>
              </a:xfrm>
              <a:custGeom>
                <a:rect l="0" t="0" r="0" b="0"/>
                <a:pathLst>
                  <a:path w="120" h="117">
                    <a:moveTo>
                      <a:pt x="0" y="117"/>
                    </a:moveTo>
                    <a:lnTo>
                      <a:pt x="120" y="117"/>
                    </a:lnTo>
                    <a:lnTo>
                      <a:pt x="120" y="0"/>
                    </a:lnTo>
                    <a:lnTo>
                      <a:pt x="0" y="0"/>
                    </a:lnTo>
                    <a:lnTo>
                      <a:pt x="0" y="117"/>
                    </a:lnTo>
                    <a:close/>
                  </a:path>
                </a:pathLst>
              </a:custGeom>
              <a:solidFill>
                <a:srgbClr val="8BC53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52" name="path"/>
              <p:cNvSpPr/>
              <p:nvPr/>
            </p:nvSpPr>
            <p:spPr>
              <a:xfrm>
                <a:off x="0" y="2113788"/>
                <a:ext cx="76200" cy="74675"/>
              </a:xfrm>
              <a:custGeom>
                <a:rect l="0" t="0" r="0" b="0"/>
                <a:pathLst>
                  <a:path w="120" h="117">
                    <a:moveTo>
                      <a:pt x="0" y="117"/>
                    </a:moveTo>
                    <a:lnTo>
                      <a:pt x="120" y="117"/>
                    </a:lnTo>
                    <a:lnTo>
                      <a:pt x="120" y="0"/>
                    </a:lnTo>
                    <a:lnTo>
                      <a:pt x="0" y="0"/>
                    </a:lnTo>
                    <a:lnTo>
                      <a:pt x="0" y="117"/>
                    </a:lnTo>
                    <a:close/>
                  </a:path>
                </a:pathLst>
              </a:custGeom>
              <a:solidFill>
                <a:srgbClr val="B2D23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054" name="path"/>
            <p:cNvSpPr/>
            <p:nvPr/>
          </p:nvSpPr>
          <p:spPr>
            <a:xfrm>
              <a:off x="0" y="2407729"/>
              <a:ext cx="3793235" cy="9525"/>
            </a:xfrm>
            <a:custGeom>
              <a:rect l="0" t="0" r="0" b="0"/>
              <a:pathLst>
                <a:path w="5973" h="15">
                  <a:moveTo>
                    <a:pt x="0" y="7"/>
                  </a:moveTo>
                  <a:lnTo>
                    <a:pt x="5973" y="7"/>
                  </a:lnTo>
                </a:path>
              </a:pathLst>
            </a:custGeom>
            <a:noFill/>
            <a:ln w="9525" cap="flat">
              <a:solidFill>
                <a:srgbClr val="D9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56" name="textbox 1056"/>
          <p:cNvSpPr/>
          <p:nvPr/>
        </p:nvSpPr>
        <p:spPr>
          <a:xfrm>
            <a:off x="528822" y="1004449"/>
            <a:ext cx="10919459" cy="748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821"/>
              </a:lnSpc>
            </a:pPr>
            <a:endParaRPr lang="Arial" altLang="Arial" sz="100"/>
          </a:p>
          <a:p>
            <a:pPr marL="12700" algn="l" rtl="0" eaLnBrk="0">
              <a:lnSpc>
                <a:spcPct val="105000"/>
              </a:lnSpc>
            </a:pPr>
            <a:r>
              <a:rPr sz="15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有睡眠困扰或情绪困扰的用户，会更容易产生夜醒/早醒的烦恼，且睡眠/情绪困扰程度越深，夜醒频次越高。过去一个月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10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在整体用户中，平均每周醒来3个</a:t>
            </a:r>
            <a:r>
              <a:rPr sz="15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及更多晚上的比例为16%；这一比例在重度睡眠困扰用户中高达47%；在重度情绪困扰的</a:t>
            </a:r>
            <a:r>
              <a:rPr sz="15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用户中高达61%。</a:t>
            </a:r>
            <a:endParaRPr lang="Microsoft YaHei" altLang="Microsoft YaHei" sz="1500"/>
          </a:p>
        </p:txBody>
      </p:sp>
      <p:sp>
        <p:nvSpPr>
          <p:cNvPr id="1058" name="textbox 1058"/>
          <p:cNvSpPr/>
          <p:nvPr/>
        </p:nvSpPr>
        <p:spPr>
          <a:xfrm>
            <a:off x="4520939" y="3238023"/>
            <a:ext cx="1363980" cy="2284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3334" algn="l" rtl="0" eaLnBrk="0">
              <a:lnSpc>
                <a:spcPts val="106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经常，</a:t>
            </a:r>
            <a:endParaRPr lang="Microsoft YaHei" altLang="Microsoft YaHei" sz="800"/>
          </a:p>
          <a:p>
            <a:pPr marL="12700" algn="l" rtl="0" eaLnBrk="0">
              <a:lnSpc>
                <a:spcPts val="1151"/>
              </a:lnSpc>
              <a:spcBef>
                <a:spcPts val="657"/>
              </a:spcBef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每周平均3个或更多晚上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ts val="1060"/>
              </a:lnSpc>
              <a:spcBef>
                <a:spcPts val="241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偶尔，</a:t>
            </a:r>
            <a:endParaRPr lang="Microsoft YaHei" altLang="Microsoft YaHei" sz="800"/>
          </a:p>
          <a:p>
            <a:pPr marL="12700" algn="l" rtl="0" eaLnBrk="0">
              <a:lnSpc>
                <a:spcPts val="1152"/>
              </a:lnSpc>
              <a:spcBef>
                <a:spcPts val="655"/>
              </a:spcBef>
            </a:pP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每周平均1-2个晚上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ts val="1060"/>
              </a:lnSpc>
              <a:spcBef>
                <a:spcPts val="243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极少，</a:t>
            </a:r>
            <a:endParaRPr lang="Microsoft YaHei" altLang="Microsoft YaHei" sz="800"/>
          </a:p>
          <a:p>
            <a:pPr marL="12700" algn="l" rtl="0" eaLnBrk="0">
              <a:lnSpc>
                <a:spcPts val="1152"/>
              </a:lnSpc>
              <a:spcBef>
                <a:spcPts val="655"/>
              </a:spcBef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每周平均不足1个晚</a:t>
            </a: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</a:t>
            </a:r>
            <a:endParaRPr lang="Microsoft YaHei" altLang="Microsoft YaHei" sz="9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13334" algn="l" rtl="0" eaLnBrk="0">
              <a:lnSpc>
                <a:spcPts val="1150"/>
              </a:lnSpc>
              <a:spcBef>
                <a:spcPts val="2"/>
              </a:spcBef>
            </a:pP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过去1个月没有</a:t>
            </a:r>
            <a:endParaRPr lang="Microsoft YaHei" altLang="Microsoft YaHei" sz="900"/>
          </a:p>
        </p:txBody>
      </p:sp>
      <p:sp>
        <p:nvSpPr>
          <p:cNvPr id="1060" name="textbox 1060"/>
          <p:cNvSpPr/>
          <p:nvPr/>
        </p:nvSpPr>
        <p:spPr>
          <a:xfrm>
            <a:off x="531672" y="438429"/>
            <a:ext cx="8383905" cy="380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9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kern="0" spc="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夜醒/早醒：近六成受访者每周至少1晚会因夜醒/</a:t>
            </a:r>
            <a:r>
              <a:rPr sz="2400" kern="0" spc="-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早醒而睡不好</a:t>
            </a:r>
            <a:endParaRPr lang="Microsoft YaHei" altLang="Microsoft YaHei" sz="2400"/>
          </a:p>
        </p:txBody>
      </p:sp>
      <p:pic>
        <p:nvPicPr>
          <p:cNvPr id="1062" name="picture 10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872727" y="5149595"/>
            <a:ext cx="541020" cy="687324"/>
          </a:xfrm>
          <a:prstGeom prst="rect">
            <a:avLst/>
          </a:prstGeom>
        </p:spPr>
      </p:pic>
      <p:pic>
        <p:nvPicPr>
          <p:cNvPr id="1064" name="picture 106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790176" y="4977383"/>
            <a:ext cx="539495" cy="859536"/>
          </a:xfrm>
          <a:prstGeom prst="rect">
            <a:avLst/>
          </a:prstGeom>
        </p:spPr>
      </p:pic>
      <p:pic>
        <p:nvPicPr>
          <p:cNvPr id="1066" name="picture 106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955280" y="5398008"/>
            <a:ext cx="541019" cy="438911"/>
          </a:xfrm>
          <a:prstGeom prst="rect">
            <a:avLst/>
          </a:prstGeom>
        </p:spPr>
      </p:pic>
      <p:pic>
        <p:nvPicPr>
          <p:cNvPr id="1068" name="picture 106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0707623" y="4547616"/>
            <a:ext cx="539495" cy="1289303"/>
          </a:xfrm>
          <a:prstGeom prst="rect">
            <a:avLst/>
          </a:prstGeom>
        </p:spPr>
      </p:pic>
      <p:sp>
        <p:nvSpPr>
          <p:cNvPr id="1070" name="textbox 1070"/>
          <p:cNvSpPr/>
          <p:nvPr/>
        </p:nvSpPr>
        <p:spPr>
          <a:xfrm rot="16200000">
            <a:off x="10737631" y="5091617"/>
            <a:ext cx="515619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ts val="2059"/>
              </a:lnSpc>
              <a:spcBef>
                <a:spcPts val="3"/>
              </a:spcBef>
            </a:pPr>
            <a:r>
              <a:rPr sz="1500" kern="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★★★</a:t>
            </a:r>
            <a:endParaRPr lang="Microsoft YaHei" altLang="Microsoft YaHei" sz="1500"/>
          </a:p>
        </p:txBody>
      </p:sp>
      <p:sp>
        <p:nvSpPr>
          <p:cNvPr id="1072" name="textbox 1072"/>
          <p:cNvSpPr/>
          <p:nvPr/>
        </p:nvSpPr>
        <p:spPr>
          <a:xfrm rot="16200000">
            <a:off x="9820447" y="5306459"/>
            <a:ext cx="515619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ts val="2059"/>
              </a:lnSpc>
              <a:spcBef>
                <a:spcPts val="3"/>
              </a:spcBef>
            </a:pPr>
            <a:r>
              <a:rPr sz="1500" kern="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☆★★</a:t>
            </a:r>
            <a:endParaRPr lang="Microsoft YaHei" altLang="Microsoft YaHei" sz="1500"/>
          </a:p>
        </p:txBody>
      </p:sp>
      <p:sp>
        <p:nvSpPr>
          <p:cNvPr id="1074" name="textbox 1074"/>
          <p:cNvSpPr/>
          <p:nvPr/>
        </p:nvSpPr>
        <p:spPr>
          <a:xfrm rot="16200000">
            <a:off x="8986047" y="5392555"/>
            <a:ext cx="349884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ts val="2059"/>
              </a:lnSpc>
              <a:spcBef>
                <a:spcPts val="3"/>
              </a:spcBef>
            </a:pPr>
            <a:r>
              <a:rPr sz="1500" kern="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★★</a:t>
            </a:r>
            <a:endParaRPr lang="Microsoft YaHei" altLang="Microsoft YaHei" sz="1500"/>
          </a:p>
        </p:txBody>
      </p:sp>
      <p:pic>
        <p:nvPicPr>
          <p:cNvPr id="1076" name="picture 107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8209407" y="4511420"/>
            <a:ext cx="2798064" cy="910209"/>
          </a:xfrm>
          <a:prstGeom prst="rect">
            <a:avLst/>
          </a:prstGeom>
        </p:spPr>
      </p:pic>
      <p:graphicFrame>
        <p:nvGraphicFramePr>
          <p:cNvPr id="1078" name="table 1078"/>
          <p:cNvGraphicFramePr>
            <a:graphicFrameLocks noGrp="1"/>
          </p:cNvGraphicFramePr>
          <p:nvPr/>
        </p:nvGraphicFramePr>
        <p:xfrm>
          <a:off x="884173" y="2197861"/>
          <a:ext cx="4807584" cy="392429"/>
        </p:xfrm>
        <a:graphic>
          <a:graphicData uri="http://schemas.openxmlformats.org/drawingml/2006/table">
            <a:tbl>
              <a:tblPr/>
              <a:tblGrid>
                <a:gridCol w="4807584"/>
              </a:tblGrid>
              <a:tr h="3670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528"/>
                        </a:lnSpc>
                      </a:pPr>
                      <a:endParaRPr lang="Arial" altLang="Arial" sz="100"/>
                    </a:p>
                    <a:p>
                      <a:pPr marL="118745" algn="l" rtl="0" eaLnBrk="0">
                        <a:lnSpc>
                          <a:spcPct val="97000"/>
                        </a:lnSpc>
                      </a:pPr>
                      <a:r>
                        <a:rPr sz="1200" b="1" kern="0" spc="-2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过去一个月，你是否会因为“在晚上睡眠中醒来或早醒”而睡</a:t>
                      </a:r>
                      <a:r>
                        <a:rPr sz="1200" b="1" kern="0" spc="-3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不好？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80" name="picture 108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9791700" y="3069336"/>
            <a:ext cx="539496" cy="1031747"/>
          </a:xfrm>
          <a:prstGeom prst="rect">
            <a:avLst/>
          </a:prstGeom>
        </p:spPr>
      </p:pic>
      <p:sp>
        <p:nvSpPr>
          <p:cNvPr id="1082" name="textbox 1082"/>
          <p:cNvSpPr/>
          <p:nvPr/>
        </p:nvSpPr>
        <p:spPr>
          <a:xfrm rot="16200000">
            <a:off x="9821707" y="3484304"/>
            <a:ext cx="515619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ts val="2059"/>
              </a:lnSpc>
              <a:spcBef>
                <a:spcPts val="3"/>
              </a:spcBef>
            </a:pPr>
            <a:r>
              <a:rPr sz="1500" kern="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★★★</a:t>
            </a:r>
            <a:endParaRPr lang="Microsoft YaHei" altLang="Microsoft YaHei" sz="1500"/>
          </a:p>
        </p:txBody>
      </p:sp>
      <p:pic>
        <p:nvPicPr>
          <p:cNvPr id="1084" name="picture 108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8874252" y="3241547"/>
            <a:ext cx="541019" cy="859536"/>
          </a:xfrm>
          <a:prstGeom prst="rect">
            <a:avLst/>
          </a:prstGeom>
        </p:spPr>
      </p:pic>
      <p:sp>
        <p:nvSpPr>
          <p:cNvPr id="1086" name="textbox 1086"/>
          <p:cNvSpPr/>
          <p:nvPr/>
        </p:nvSpPr>
        <p:spPr>
          <a:xfrm rot="16200000">
            <a:off x="8987571" y="3570410"/>
            <a:ext cx="349884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ts val="2059"/>
              </a:lnSpc>
              <a:spcBef>
                <a:spcPts val="3"/>
              </a:spcBef>
            </a:pPr>
            <a:r>
              <a:rPr sz="1500" kern="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★★</a:t>
            </a:r>
            <a:endParaRPr lang="Microsoft YaHei" altLang="Microsoft YaHei" sz="1500"/>
          </a:p>
        </p:txBody>
      </p:sp>
      <p:pic>
        <p:nvPicPr>
          <p:cNvPr id="1088" name="picture 108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8216138" y="2997327"/>
            <a:ext cx="1880743" cy="749807"/>
          </a:xfrm>
          <a:prstGeom prst="rect">
            <a:avLst/>
          </a:prstGeom>
        </p:spPr>
      </p:pic>
      <p:sp>
        <p:nvSpPr>
          <p:cNvPr id="1090" name="textbox 1090"/>
          <p:cNvSpPr/>
          <p:nvPr/>
        </p:nvSpPr>
        <p:spPr>
          <a:xfrm>
            <a:off x="523836" y="6592634"/>
            <a:ext cx="11475084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4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600" kern="0" spc="1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r>
              <a:rPr sz="600" kern="0" spc="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6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www.iresearch.com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.cn          </a:t>
            </a:r>
            <a:r>
              <a:rPr sz="800" kern="0" spc="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</a:t>
            </a:r>
            <a:endParaRPr lang="Microsoft YaHei" altLang="Microsoft YaHei" sz="800"/>
          </a:p>
        </p:txBody>
      </p:sp>
      <p:sp>
        <p:nvSpPr>
          <p:cNvPr id="1092" name="textbox 1092"/>
          <p:cNvSpPr/>
          <p:nvPr/>
        </p:nvSpPr>
        <p:spPr>
          <a:xfrm>
            <a:off x="7978893" y="4172235"/>
            <a:ext cx="3164204" cy="360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48"/>
              </a:lnSpc>
            </a:pPr>
            <a:r>
              <a:rPr sz="900" b="1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轻度困扰           中度困扰</a:t>
            </a:r>
            <a:r>
              <a:rPr sz="900" b="1" kern="0" spc="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900" b="1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重度困</a:t>
            </a:r>
            <a:r>
              <a:rPr sz="900" b="1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扰</a:t>
            </a:r>
            <a:endParaRPr lang="Microsoft YaHei" altLang="Microsoft YaHei" sz="900"/>
          </a:p>
          <a:p>
            <a:pPr algn="l" rtl="0" eaLnBrk="0">
              <a:lnSpc>
                <a:spcPct val="105000"/>
              </a:lnSpc>
            </a:pPr>
            <a:endParaRPr lang="Arial" altLang="Arial" sz="400"/>
          </a:p>
          <a:p>
            <a:pPr algn="r" rtl="0" eaLnBrk="0">
              <a:lnSpc>
                <a:spcPct val="91000"/>
              </a:lnSpc>
              <a:spcBef>
                <a:spcPts val="4"/>
              </a:spcBef>
            </a:pPr>
            <a:r>
              <a:rPr sz="900" b="1" kern="0" spc="4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61%</a:t>
            </a:r>
            <a:endParaRPr lang="Microsoft YaHei" altLang="Microsoft YaHei" sz="900"/>
          </a:p>
        </p:txBody>
      </p:sp>
      <p:sp>
        <p:nvSpPr>
          <p:cNvPr id="1094" name="textbox 1094"/>
          <p:cNvSpPr/>
          <p:nvPr/>
        </p:nvSpPr>
        <p:spPr>
          <a:xfrm>
            <a:off x="533507" y="6373768"/>
            <a:ext cx="6560184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70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20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N整体用户=2400；N有睡眠困扰的用户=1455；</a:t>
            </a:r>
            <a:r>
              <a:rPr sz="800" kern="0" spc="8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N有情绪困扰的用户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=1636；于2024年2月通过艾瑞智研平台-消费洞察数据库调研获得。</a:t>
            </a:r>
            <a:endParaRPr lang="Microsoft YaHei" altLang="Microsoft YaHei" sz="800"/>
          </a:p>
        </p:txBody>
      </p:sp>
      <p:sp>
        <p:nvSpPr>
          <p:cNvPr id="1096" name="textbox 1096"/>
          <p:cNvSpPr/>
          <p:nvPr/>
        </p:nvSpPr>
        <p:spPr>
          <a:xfrm>
            <a:off x="7899628" y="2316302"/>
            <a:ext cx="3223895" cy="202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不同困扰程度用户因夜醒“经常”睡不好</a:t>
            </a: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的占比</a:t>
            </a:r>
            <a:endParaRPr lang="Microsoft YaHei" altLang="Microsoft YaHei" sz="1200"/>
          </a:p>
        </p:txBody>
      </p:sp>
      <p:sp>
        <p:nvSpPr>
          <p:cNvPr id="1098" name="textbox 1098"/>
          <p:cNvSpPr/>
          <p:nvPr/>
        </p:nvSpPr>
        <p:spPr>
          <a:xfrm>
            <a:off x="980234" y="5820873"/>
            <a:ext cx="331342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49"/>
              </a:lnSpc>
            </a:pPr>
            <a:r>
              <a:rPr sz="9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整体用户             </a:t>
            </a:r>
            <a:r>
              <a:rPr sz="9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有睡眠困扰的用户       有情绪困扰的用户</a:t>
            </a:r>
            <a:endParaRPr lang="Microsoft YaHei" altLang="Microsoft YaHei" sz="900"/>
          </a:p>
        </p:txBody>
      </p:sp>
      <p:sp>
        <p:nvSpPr>
          <p:cNvPr id="1100" name="textbox 1100"/>
          <p:cNvSpPr/>
          <p:nvPr/>
        </p:nvSpPr>
        <p:spPr>
          <a:xfrm>
            <a:off x="7981941" y="5908350"/>
            <a:ext cx="3279775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48"/>
              </a:lnSpc>
            </a:pPr>
            <a:r>
              <a:rPr sz="900" b="1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轻度困扰           中度困扰        </a:t>
            </a:r>
            <a:r>
              <a:rPr sz="900" b="1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中重度困扰</a:t>
            </a:r>
            <a:r>
              <a:rPr sz="900" b="1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</a:t>
            </a:r>
            <a:r>
              <a:rPr sz="900" b="1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重度困扰</a:t>
            </a:r>
            <a:endParaRPr lang="Microsoft YaHei" altLang="Microsoft YaHei" sz="900"/>
          </a:p>
        </p:txBody>
      </p:sp>
      <p:sp>
        <p:nvSpPr>
          <p:cNvPr id="1102" name="textbox 1102"/>
          <p:cNvSpPr/>
          <p:nvPr/>
        </p:nvSpPr>
        <p:spPr>
          <a:xfrm>
            <a:off x="9009880" y="2887099"/>
            <a:ext cx="120840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55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900" b="1" kern="0" spc="5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47%</a:t>
            </a:r>
            <a:endParaRPr lang="Microsoft YaHei" altLang="Microsoft YaHei" sz="900"/>
          </a:p>
          <a:p>
            <a:pPr marL="12700" algn="l" rtl="0" eaLnBrk="0">
              <a:lnSpc>
                <a:spcPct val="91000"/>
              </a:lnSpc>
              <a:spcBef>
                <a:spcPts val="234"/>
              </a:spcBef>
            </a:pPr>
            <a:r>
              <a:rPr sz="900" b="1" kern="0" spc="5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40%</a:t>
            </a:r>
            <a:endParaRPr lang="Microsoft YaHei" altLang="Microsoft YaHei" sz="900"/>
          </a:p>
        </p:txBody>
      </p:sp>
      <p:grpSp>
        <p:nvGrpSpPr>
          <p:cNvPr id="102" name="group 102"/>
          <p:cNvGrpSpPr/>
          <p:nvPr/>
        </p:nvGrpSpPr>
        <p:grpSpPr>
          <a:xfrm rot="21600000">
            <a:off x="7005827" y="3532632"/>
            <a:ext cx="505969" cy="505967"/>
            <a:chExt cx="505969" cy="505967"/>
          </a:xfrm>
        </p:grpSpPr>
        <p:sp>
          <p:nvSpPr>
            <p:cNvPr id="1104" name="path"/>
            <p:cNvSpPr/>
            <p:nvPr/>
          </p:nvSpPr>
          <p:spPr>
            <a:xfrm>
              <a:off x="141732" y="114300"/>
              <a:ext cx="220980" cy="275843"/>
            </a:xfrm>
            <a:custGeom>
              <a:rect l="0" t="0" r="0" b="0"/>
              <a:pathLst>
                <a:path w="348" h="432">
                  <a:moveTo>
                    <a:pt x="82" y="12"/>
                  </a:moveTo>
                  <a:cubicBezTo>
                    <a:pt x="82" y="5"/>
                    <a:pt x="86" y="0"/>
                    <a:pt x="93" y="0"/>
                  </a:cubicBezTo>
                  <a:lnTo>
                    <a:pt x="210" y="0"/>
                  </a:lnTo>
                  <a:cubicBezTo>
                    <a:pt x="214" y="0"/>
                    <a:pt x="219" y="2"/>
                    <a:pt x="220" y="7"/>
                  </a:cubicBezTo>
                  <a:cubicBezTo>
                    <a:pt x="222" y="12"/>
                    <a:pt x="221" y="17"/>
                    <a:pt x="218" y="20"/>
                  </a:cubicBezTo>
                  <a:lnTo>
                    <a:pt x="120" y="123"/>
                  </a:lnTo>
                  <a:lnTo>
                    <a:pt x="210" y="123"/>
                  </a:lnTo>
                  <a:cubicBezTo>
                    <a:pt x="216" y="123"/>
                    <a:pt x="221" y="129"/>
                    <a:pt x="221" y="136"/>
                  </a:cubicBezTo>
                  <a:cubicBezTo>
                    <a:pt x="221" y="142"/>
                    <a:pt x="216" y="148"/>
                    <a:pt x="210" y="148"/>
                  </a:cubicBezTo>
                  <a:lnTo>
                    <a:pt x="93" y="148"/>
                  </a:lnTo>
                  <a:cubicBezTo>
                    <a:pt x="88" y="148"/>
                    <a:pt x="84" y="145"/>
                    <a:pt x="82" y="140"/>
                  </a:cubicBezTo>
                  <a:cubicBezTo>
                    <a:pt x="81" y="136"/>
                    <a:pt x="82" y="130"/>
                    <a:pt x="85" y="127"/>
                  </a:cubicBezTo>
                  <a:lnTo>
                    <a:pt x="182" y="24"/>
                  </a:lnTo>
                  <a:lnTo>
                    <a:pt x="93" y="24"/>
                  </a:lnTo>
                  <a:cubicBezTo>
                    <a:pt x="86" y="24"/>
                    <a:pt x="82" y="18"/>
                    <a:pt x="82" y="12"/>
                  </a:cubicBezTo>
                  <a:moveTo>
                    <a:pt x="335" y="154"/>
                  </a:moveTo>
                  <a:lnTo>
                    <a:pt x="280" y="154"/>
                  </a:lnTo>
                  <a:lnTo>
                    <a:pt x="343" y="88"/>
                  </a:lnTo>
                  <a:cubicBezTo>
                    <a:pt x="346" y="84"/>
                    <a:pt x="348" y="79"/>
                    <a:pt x="346" y="75"/>
                  </a:cubicBezTo>
                  <a:cubicBezTo>
                    <a:pt x="344" y="70"/>
                    <a:pt x="340" y="67"/>
                    <a:pt x="335" y="67"/>
                  </a:cubicBezTo>
                  <a:lnTo>
                    <a:pt x="253" y="67"/>
                  </a:lnTo>
                  <a:cubicBezTo>
                    <a:pt x="246" y="67"/>
                    <a:pt x="241" y="72"/>
                    <a:pt x="241" y="79"/>
                  </a:cubicBezTo>
                  <a:cubicBezTo>
                    <a:pt x="241" y="86"/>
                    <a:pt x="246" y="91"/>
                    <a:pt x="253" y="91"/>
                  </a:cubicBezTo>
                  <a:lnTo>
                    <a:pt x="308" y="91"/>
                  </a:lnTo>
                  <a:lnTo>
                    <a:pt x="245" y="158"/>
                  </a:lnTo>
                  <a:cubicBezTo>
                    <a:pt x="241" y="161"/>
                    <a:pt x="240" y="166"/>
                    <a:pt x="242" y="171"/>
                  </a:cubicBezTo>
                  <a:cubicBezTo>
                    <a:pt x="244" y="175"/>
                    <a:pt x="248" y="178"/>
                    <a:pt x="253" y="178"/>
                  </a:cubicBezTo>
                  <a:lnTo>
                    <a:pt x="335" y="178"/>
                  </a:lnTo>
                  <a:cubicBezTo>
                    <a:pt x="342" y="178"/>
                    <a:pt x="346" y="173"/>
                    <a:pt x="346" y="166"/>
                  </a:cubicBezTo>
                  <a:cubicBezTo>
                    <a:pt x="346" y="160"/>
                    <a:pt x="342" y="154"/>
                    <a:pt x="335" y="154"/>
                  </a:cubicBezTo>
                  <a:moveTo>
                    <a:pt x="219" y="195"/>
                  </a:moveTo>
                  <a:cubicBezTo>
                    <a:pt x="217" y="191"/>
                    <a:pt x="213" y="187"/>
                    <a:pt x="208" y="187"/>
                  </a:cubicBezTo>
                  <a:lnTo>
                    <a:pt x="142" y="187"/>
                  </a:lnTo>
                  <a:cubicBezTo>
                    <a:pt x="136" y="187"/>
                    <a:pt x="131" y="193"/>
                    <a:pt x="131" y="200"/>
                  </a:cubicBezTo>
                  <a:cubicBezTo>
                    <a:pt x="131" y="206"/>
                    <a:pt x="136" y="212"/>
                    <a:pt x="142" y="212"/>
                  </a:cubicBezTo>
                  <a:lnTo>
                    <a:pt x="180" y="212"/>
                  </a:lnTo>
                  <a:lnTo>
                    <a:pt x="134" y="261"/>
                  </a:lnTo>
                  <a:cubicBezTo>
                    <a:pt x="131" y="264"/>
                    <a:pt x="130" y="270"/>
                    <a:pt x="132" y="274"/>
                  </a:cubicBezTo>
                  <a:cubicBezTo>
                    <a:pt x="133" y="278"/>
                    <a:pt x="138" y="282"/>
                    <a:pt x="142" y="282"/>
                  </a:cubicBezTo>
                  <a:lnTo>
                    <a:pt x="208" y="282"/>
                  </a:lnTo>
                  <a:cubicBezTo>
                    <a:pt x="214" y="282"/>
                    <a:pt x="219" y="276"/>
                    <a:pt x="219" y="270"/>
                  </a:cubicBezTo>
                  <a:cubicBezTo>
                    <a:pt x="219" y="263"/>
                    <a:pt x="214" y="258"/>
                    <a:pt x="208" y="258"/>
                  </a:cubicBezTo>
                  <a:lnTo>
                    <a:pt x="170" y="258"/>
                  </a:lnTo>
                  <a:lnTo>
                    <a:pt x="216" y="208"/>
                  </a:lnTo>
                  <a:cubicBezTo>
                    <a:pt x="219" y="205"/>
                    <a:pt x="220" y="200"/>
                    <a:pt x="219" y="195"/>
                  </a:cubicBezTo>
                  <a:moveTo>
                    <a:pt x="274" y="317"/>
                  </a:moveTo>
                  <a:lnTo>
                    <a:pt x="274" y="422"/>
                  </a:lnTo>
                  <a:cubicBezTo>
                    <a:pt x="274" y="428"/>
                    <a:pt x="269" y="434"/>
                    <a:pt x="262" y="434"/>
                  </a:cubicBezTo>
                  <a:cubicBezTo>
                    <a:pt x="256" y="434"/>
                    <a:pt x="251" y="428"/>
                    <a:pt x="251" y="422"/>
                  </a:cubicBezTo>
                  <a:lnTo>
                    <a:pt x="251" y="398"/>
                  </a:lnTo>
                  <a:lnTo>
                    <a:pt x="22" y="398"/>
                  </a:lnTo>
                  <a:lnTo>
                    <a:pt x="22" y="422"/>
                  </a:lnTo>
                  <a:cubicBezTo>
                    <a:pt x="22" y="428"/>
                    <a:pt x="17" y="434"/>
                    <a:pt x="11" y="434"/>
                  </a:cubicBezTo>
                  <a:cubicBezTo>
                    <a:pt x="5" y="434"/>
                    <a:pt x="0" y="428"/>
                    <a:pt x="0" y="422"/>
                  </a:cubicBezTo>
                  <a:lnTo>
                    <a:pt x="0" y="246"/>
                  </a:lnTo>
                  <a:cubicBezTo>
                    <a:pt x="0" y="239"/>
                    <a:pt x="5" y="234"/>
                    <a:pt x="11" y="234"/>
                  </a:cubicBezTo>
                  <a:cubicBezTo>
                    <a:pt x="17" y="234"/>
                    <a:pt x="22" y="239"/>
                    <a:pt x="22" y="246"/>
                  </a:cubicBezTo>
                  <a:lnTo>
                    <a:pt x="22" y="337"/>
                  </a:lnTo>
                  <a:lnTo>
                    <a:pt x="251" y="337"/>
                  </a:lnTo>
                  <a:lnTo>
                    <a:pt x="251" y="317"/>
                  </a:lnTo>
                  <a:cubicBezTo>
                    <a:pt x="251" y="310"/>
                    <a:pt x="256" y="305"/>
                    <a:pt x="262" y="305"/>
                  </a:cubicBezTo>
                  <a:cubicBezTo>
                    <a:pt x="269" y="305"/>
                    <a:pt x="274" y="310"/>
                    <a:pt x="274" y="317"/>
                  </a:cubicBezTo>
                  <a:moveTo>
                    <a:pt x="251" y="373"/>
                  </a:moveTo>
                  <a:lnTo>
                    <a:pt x="251" y="361"/>
                  </a:lnTo>
                  <a:lnTo>
                    <a:pt x="22" y="361"/>
                  </a:lnTo>
                  <a:lnTo>
                    <a:pt x="22" y="373"/>
                  </a:lnTo>
                  <a:lnTo>
                    <a:pt x="251" y="373"/>
                  </a:lnTo>
                  <a:close/>
                  <a:moveTo>
                    <a:pt x="86" y="311"/>
                  </a:moveTo>
                  <a:cubicBezTo>
                    <a:pt x="86" y="318"/>
                    <a:pt x="91" y="323"/>
                    <a:pt x="97" y="323"/>
                  </a:cubicBezTo>
                  <a:lnTo>
                    <a:pt x="232" y="323"/>
                  </a:lnTo>
                  <a:cubicBezTo>
                    <a:pt x="239" y="323"/>
                    <a:pt x="244" y="318"/>
                    <a:pt x="244" y="311"/>
                  </a:cubicBezTo>
                  <a:cubicBezTo>
                    <a:pt x="244" y="305"/>
                    <a:pt x="239" y="299"/>
                    <a:pt x="232" y="299"/>
                  </a:cubicBezTo>
                  <a:lnTo>
                    <a:pt x="97" y="299"/>
                  </a:lnTo>
                  <a:cubicBezTo>
                    <a:pt x="91" y="299"/>
                    <a:pt x="86" y="305"/>
                    <a:pt x="86" y="311"/>
                  </a:cubicBezTo>
                  <a:moveTo>
                    <a:pt x="52" y="331"/>
                  </a:moveTo>
                  <a:cubicBezTo>
                    <a:pt x="64" y="331"/>
                    <a:pt x="74" y="320"/>
                    <a:pt x="74" y="307"/>
                  </a:cubicBezTo>
                  <a:cubicBezTo>
                    <a:pt x="74" y="294"/>
                    <a:pt x="64" y="284"/>
                    <a:pt x="52" y="284"/>
                  </a:cubicBezTo>
                  <a:cubicBezTo>
                    <a:pt x="40" y="284"/>
                    <a:pt x="30" y="294"/>
                    <a:pt x="30" y="307"/>
                  </a:cubicBezTo>
                  <a:cubicBezTo>
                    <a:pt x="30" y="320"/>
                    <a:pt x="40" y="331"/>
                    <a:pt x="52" y="331"/>
                  </a:cubicBezTo>
                </a:path>
              </a:pathLst>
            </a:custGeom>
            <a:solidFill>
              <a:srgbClr val="B2D23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6" name="path"/>
            <p:cNvSpPr/>
            <p:nvPr/>
          </p:nvSpPr>
          <p:spPr>
            <a:xfrm>
              <a:off x="138557" y="111125"/>
              <a:ext cx="226745" cy="282193"/>
            </a:xfrm>
            <a:custGeom>
              <a:rect l="0" t="0" r="0" b="0"/>
              <a:pathLst>
                <a:path w="357" h="442">
                  <a:moveTo>
                    <a:pt x="87" y="17"/>
                  </a:moveTo>
                  <a:cubicBezTo>
                    <a:pt x="87" y="10"/>
                    <a:pt x="91" y="5"/>
                    <a:pt x="98" y="5"/>
                  </a:cubicBezTo>
                  <a:lnTo>
                    <a:pt x="215" y="5"/>
                  </a:lnTo>
                  <a:cubicBezTo>
                    <a:pt x="219" y="5"/>
                    <a:pt x="224" y="7"/>
                    <a:pt x="225" y="12"/>
                  </a:cubicBezTo>
                  <a:cubicBezTo>
                    <a:pt x="227" y="17"/>
                    <a:pt x="226" y="22"/>
                    <a:pt x="223" y="25"/>
                  </a:cubicBezTo>
                  <a:lnTo>
                    <a:pt x="125" y="128"/>
                  </a:lnTo>
                  <a:lnTo>
                    <a:pt x="215" y="128"/>
                  </a:lnTo>
                  <a:cubicBezTo>
                    <a:pt x="221" y="128"/>
                    <a:pt x="226" y="134"/>
                    <a:pt x="226" y="141"/>
                  </a:cubicBezTo>
                  <a:cubicBezTo>
                    <a:pt x="226" y="147"/>
                    <a:pt x="221" y="153"/>
                    <a:pt x="215" y="153"/>
                  </a:cubicBezTo>
                  <a:lnTo>
                    <a:pt x="98" y="153"/>
                  </a:lnTo>
                  <a:cubicBezTo>
                    <a:pt x="93" y="153"/>
                    <a:pt x="89" y="150"/>
                    <a:pt x="87" y="145"/>
                  </a:cubicBezTo>
                  <a:cubicBezTo>
                    <a:pt x="86" y="141"/>
                    <a:pt x="87" y="135"/>
                    <a:pt x="90" y="132"/>
                  </a:cubicBezTo>
                  <a:lnTo>
                    <a:pt x="187" y="29"/>
                  </a:lnTo>
                  <a:lnTo>
                    <a:pt x="98" y="29"/>
                  </a:lnTo>
                  <a:cubicBezTo>
                    <a:pt x="91" y="29"/>
                    <a:pt x="87" y="23"/>
                    <a:pt x="87" y="17"/>
                  </a:cubicBezTo>
                  <a:moveTo>
                    <a:pt x="340" y="159"/>
                  </a:moveTo>
                  <a:lnTo>
                    <a:pt x="285" y="159"/>
                  </a:lnTo>
                  <a:lnTo>
                    <a:pt x="348" y="93"/>
                  </a:lnTo>
                  <a:cubicBezTo>
                    <a:pt x="351" y="89"/>
                    <a:pt x="353" y="84"/>
                    <a:pt x="351" y="80"/>
                  </a:cubicBezTo>
                  <a:cubicBezTo>
                    <a:pt x="349" y="75"/>
                    <a:pt x="345" y="72"/>
                    <a:pt x="340" y="72"/>
                  </a:cubicBezTo>
                  <a:lnTo>
                    <a:pt x="258" y="72"/>
                  </a:lnTo>
                  <a:cubicBezTo>
                    <a:pt x="251" y="72"/>
                    <a:pt x="246" y="77"/>
                    <a:pt x="246" y="84"/>
                  </a:cubicBezTo>
                  <a:cubicBezTo>
                    <a:pt x="246" y="91"/>
                    <a:pt x="251" y="96"/>
                    <a:pt x="258" y="96"/>
                  </a:cubicBezTo>
                  <a:lnTo>
                    <a:pt x="313" y="96"/>
                  </a:lnTo>
                  <a:lnTo>
                    <a:pt x="250" y="163"/>
                  </a:lnTo>
                  <a:cubicBezTo>
                    <a:pt x="246" y="166"/>
                    <a:pt x="245" y="171"/>
                    <a:pt x="247" y="176"/>
                  </a:cubicBezTo>
                  <a:cubicBezTo>
                    <a:pt x="249" y="180"/>
                    <a:pt x="253" y="183"/>
                    <a:pt x="258" y="183"/>
                  </a:cubicBezTo>
                  <a:lnTo>
                    <a:pt x="340" y="183"/>
                  </a:lnTo>
                  <a:cubicBezTo>
                    <a:pt x="347" y="183"/>
                    <a:pt x="351" y="178"/>
                    <a:pt x="351" y="171"/>
                  </a:cubicBezTo>
                  <a:cubicBezTo>
                    <a:pt x="351" y="165"/>
                    <a:pt x="347" y="159"/>
                    <a:pt x="340" y="159"/>
                  </a:cubicBezTo>
                  <a:moveTo>
                    <a:pt x="224" y="200"/>
                  </a:moveTo>
                  <a:cubicBezTo>
                    <a:pt x="222" y="196"/>
                    <a:pt x="218" y="192"/>
                    <a:pt x="213" y="192"/>
                  </a:cubicBezTo>
                  <a:lnTo>
                    <a:pt x="147" y="192"/>
                  </a:lnTo>
                  <a:cubicBezTo>
                    <a:pt x="141" y="192"/>
                    <a:pt x="136" y="198"/>
                    <a:pt x="136" y="205"/>
                  </a:cubicBezTo>
                  <a:cubicBezTo>
                    <a:pt x="136" y="211"/>
                    <a:pt x="141" y="217"/>
                    <a:pt x="147" y="217"/>
                  </a:cubicBezTo>
                  <a:lnTo>
                    <a:pt x="185" y="217"/>
                  </a:lnTo>
                  <a:lnTo>
                    <a:pt x="139" y="266"/>
                  </a:lnTo>
                  <a:cubicBezTo>
                    <a:pt x="136" y="269"/>
                    <a:pt x="135" y="275"/>
                    <a:pt x="137" y="279"/>
                  </a:cubicBezTo>
                  <a:cubicBezTo>
                    <a:pt x="138" y="283"/>
                    <a:pt x="143" y="287"/>
                    <a:pt x="147" y="287"/>
                  </a:cubicBezTo>
                  <a:lnTo>
                    <a:pt x="213" y="287"/>
                  </a:lnTo>
                  <a:cubicBezTo>
                    <a:pt x="219" y="287"/>
                    <a:pt x="224" y="281"/>
                    <a:pt x="224" y="275"/>
                  </a:cubicBezTo>
                  <a:cubicBezTo>
                    <a:pt x="224" y="268"/>
                    <a:pt x="219" y="263"/>
                    <a:pt x="213" y="263"/>
                  </a:cubicBezTo>
                  <a:lnTo>
                    <a:pt x="175" y="263"/>
                  </a:lnTo>
                  <a:lnTo>
                    <a:pt x="221" y="213"/>
                  </a:lnTo>
                  <a:cubicBezTo>
                    <a:pt x="224" y="210"/>
                    <a:pt x="225" y="205"/>
                    <a:pt x="224" y="200"/>
                  </a:cubicBezTo>
                  <a:moveTo>
                    <a:pt x="279" y="322"/>
                  </a:moveTo>
                  <a:lnTo>
                    <a:pt x="279" y="427"/>
                  </a:lnTo>
                  <a:cubicBezTo>
                    <a:pt x="279" y="433"/>
                    <a:pt x="274" y="439"/>
                    <a:pt x="267" y="439"/>
                  </a:cubicBezTo>
                  <a:cubicBezTo>
                    <a:pt x="261" y="439"/>
                    <a:pt x="256" y="433"/>
                    <a:pt x="256" y="427"/>
                  </a:cubicBezTo>
                  <a:lnTo>
                    <a:pt x="256" y="403"/>
                  </a:lnTo>
                  <a:lnTo>
                    <a:pt x="27" y="403"/>
                  </a:lnTo>
                  <a:lnTo>
                    <a:pt x="27" y="427"/>
                  </a:lnTo>
                  <a:cubicBezTo>
                    <a:pt x="27" y="433"/>
                    <a:pt x="22" y="439"/>
                    <a:pt x="16" y="439"/>
                  </a:cubicBezTo>
                  <a:cubicBezTo>
                    <a:pt x="10" y="439"/>
                    <a:pt x="5" y="433"/>
                    <a:pt x="5" y="427"/>
                  </a:cubicBezTo>
                  <a:lnTo>
                    <a:pt x="5" y="251"/>
                  </a:lnTo>
                  <a:cubicBezTo>
                    <a:pt x="5" y="244"/>
                    <a:pt x="10" y="239"/>
                    <a:pt x="16" y="239"/>
                  </a:cubicBezTo>
                  <a:cubicBezTo>
                    <a:pt x="22" y="239"/>
                    <a:pt x="27" y="244"/>
                    <a:pt x="27" y="251"/>
                  </a:cubicBezTo>
                  <a:lnTo>
                    <a:pt x="27" y="342"/>
                  </a:lnTo>
                  <a:lnTo>
                    <a:pt x="256" y="342"/>
                  </a:lnTo>
                  <a:lnTo>
                    <a:pt x="256" y="322"/>
                  </a:lnTo>
                  <a:cubicBezTo>
                    <a:pt x="256" y="315"/>
                    <a:pt x="261" y="310"/>
                    <a:pt x="267" y="310"/>
                  </a:cubicBezTo>
                  <a:cubicBezTo>
                    <a:pt x="274" y="310"/>
                    <a:pt x="279" y="315"/>
                    <a:pt x="279" y="322"/>
                  </a:cubicBezTo>
                  <a:moveTo>
                    <a:pt x="256" y="378"/>
                  </a:moveTo>
                  <a:lnTo>
                    <a:pt x="256" y="366"/>
                  </a:lnTo>
                  <a:lnTo>
                    <a:pt x="27" y="366"/>
                  </a:lnTo>
                  <a:lnTo>
                    <a:pt x="27" y="378"/>
                  </a:lnTo>
                  <a:lnTo>
                    <a:pt x="256" y="378"/>
                  </a:lnTo>
                  <a:close/>
                  <a:moveTo>
                    <a:pt x="91" y="316"/>
                  </a:moveTo>
                  <a:cubicBezTo>
                    <a:pt x="91" y="323"/>
                    <a:pt x="96" y="328"/>
                    <a:pt x="102" y="328"/>
                  </a:cubicBezTo>
                  <a:lnTo>
                    <a:pt x="237" y="328"/>
                  </a:lnTo>
                  <a:cubicBezTo>
                    <a:pt x="244" y="328"/>
                    <a:pt x="249" y="323"/>
                    <a:pt x="249" y="316"/>
                  </a:cubicBezTo>
                  <a:cubicBezTo>
                    <a:pt x="249" y="310"/>
                    <a:pt x="244" y="304"/>
                    <a:pt x="237" y="304"/>
                  </a:cubicBezTo>
                  <a:lnTo>
                    <a:pt x="102" y="304"/>
                  </a:lnTo>
                  <a:cubicBezTo>
                    <a:pt x="96" y="304"/>
                    <a:pt x="91" y="310"/>
                    <a:pt x="91" y="316"/>
                  </a:cubicBezTo>
                  <a:moveTo>
                    <a:pt x="57" y="336"/>
                  </a:moveTo>
                  <a:cubicBezTo>
                    <a:pt x="69" y="336"/>
                    <a:pt x="79" y="325"/>
                    <a:pt x="79" y="312"/>
                  </a:cubicBezTo>
                  <a:cubicBezTo>
                    <a:pt x="79" y="299"/>
                    <a:pt x="69" y="289"/>
                    <a:pt x="57" y="289"/>
                  </a:cubicBezTo>
                  <a:cubicBezTo>
                    <a:pt x="45" y="289"/>
                    <a:pt x="35" y="299"/>
                    <a:pt x="35" y="312"/>
                  </a:cubicBezTo>
                  <a:cubicBezTo>
                    <a:pt x="35" y="325"/>
                    <a:pt x="45" y="336"/>
                    <a:pt x="57" y="336"/>
                  </a:cubicBezTo>
                </a:path>
              </a:pathLst>
            </a:custGeom>
            <a:noFill/>
            <a:ln w="635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8" name="path"/>
            <p:cNvSpPr/>
            <p:nvPr/>
          </p:nvSpPr>
          <p:spPr>
            <a:xfrm>
              <a:off x="0" y="0"/>
              <a:ext cx="505969" cy="505967"/>
            </a:xfrm>
            <a:custGeom>
              <a:rect l="0" t="0" r="0" b="0"/>
              <a:pathLst>
                <a:path w="796" h="796">
                  <a:moveTo>
                    <a:pt x="30" y="398"/>
                  </a:moveTo>
                  <a:cubicBezTo>
                    <a:pt x="30" y="195"/>
                    <a:pt x="195" y="30"/>
                    <a:pt x="398" y="30"/>
                  </a:cubicBezTo>
                  <a:cubicBezTo>
                    <a:pt x="601" y="30"/>
                    <a:pt x="766" y="195"/>
                    <a:pt x="766" y="398"/>
                  </a:cubicBezTo>
                  <a:cubicBezTo>
                    <a:pt x="766" y="601"/>
                    <a:pt x="601" y="766"/>
                    <a:pt x="398" y="766"/>
                  </a:cubicBezTo>
                  <a:cubicBezTo>
                    <a:pt x="195" y="766"/>
                    <a:pt x="30" y="601"/>
                    <a:pt x="30" y="398"/>
                  </a:cubicBezTo>
                </a:path>
              </a:pathLst>
            </a:custGeom>
            <a:noFill/>
            <a:ln w="38100" cap="flat">
              <a:solidFill>
                <a:srgbClr val="B2D23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4" name="group 104"/>
          <p:cNvGrpSpPr/>
          <p:nvPr/>
        </p:nvGrpSpPr>
        <p:grpSpPr>
          <a:xfrm rot="21600000">
            <a:off x="7005827" y="5260847"/>
            <a:ext cx="505969" cy="505967"/>
            <a:chExt cx="505969" cy="505967"/>
          </a:xfrm>
        </p:grpSpPr>
        <p:sp>
          <p:nvSpPr>
            <p:cNvPr id="1110" name="path"/>
            <p:cNvSpPr/>
            <p:nvPr/>
          </p:nvSpPr>
          <p:spPr>
            <a:xfrm>
              <a:off x="144780" y="141731"/>
              <a:ext cx="214884" cy="220980"/>
            </a:xfrm>
            <a:custGeom>
              <a:rect l="0" t="0" r="0" b="0"/>
              <a:pathLst>
                <a:path w="338" h="348">
                  <a:moveTo>
                    <a:pt x="19" y="75"/>
                  </a:moveTo>
                  <a:lnTo>
                    <a:pt x="32" y="61"/>
                  </a:lnTo>
                  <a:lnTo>
                    <a:pt x="19" y="47"/>
                  </a:lnTo>
                  <a:cubicBezTo>
                    <a:pt x="11" y="38"/>
                    <a:pt x="10" y="21"/>
                    <a:pt x="18" y="11"/>
                  </a:cubicBezTo>
                  <a:cubicBezTo>
                    <a:pt x="19" y="11"/>
                    <a:pt x="19" y="10"/>
                    <a:pt x="19" y="10"/>
                  </a:cubicBezTo>
                  <a:cubicBezTo>
                    <a:pt x="28" y="0"/>
                    <a:pt x="44" y="0"/>
                    <a:pt x="53" y="10"/>
                  </a:cubicBezTo>
                  <a:lnTo>
                    <a:pt x="65" y="24"/>
                  </a:lnTo>
                  <a:lnTo>
                    <a:pt x="78" y="10"/>
                  </a:lnTo>
                  <a:cubicBezTo>
                    <a:pt x="86" y="0"/>
                    <a:pt x="101" y="0"/>
                    <a:pt x="110" y="8"/>
                  </a:cubicBezTo>
                  <a:cubicBezTo>
                    <a:pt x="110" y="9"/>
                    <a:pt x="111" y="9"/>
                    <a:pt x="111" y="10"/>
                  </a:cubicBezTo>
                  <a:cubicBezTo>
                    <a:pt x="115" y="15"/>
                    <a:pt x="118" y="21"/>
                    <a:pt x="118" y="29"/>
                  </a:cubicBezTo>
                  <a:cubicBezTo>
                    <a:pt x="118" y="35"/>
                    <a:pt x="115" y="42"/>
                    <a:pt x="111" y="47"/>
                  </a:cubicBezTo>
                  <a:lnTo>
                    <a:pt x="99" y="61"/>
                  </a:lnTo>
                  <a:lnTo>
                    <a:pt x="111" y="75"/>
                  </a:lnTo>
                  <a:cubicBezTo>
                    <a:pt x="115" y="80"/>
                    <a:pt x="118" y="86"/>
                    <a:pt x="118" y="94"/>
                  </a:cubicBezTo>
                  <a:cubicBezTo>
                    <a:pt x="118" y="101"/>
                    <a:pt x="115" y="107"/>
                    <a:pt x="111" y="113"/>
                  </a:cubicBezTo>
                  <a:cubicBezTo>
                    <a:pt x="102" y="123"/>
                    <a:pt x="87" y="123"/>
                    <a:pt x="78" y="113"/>
                  </a:cubicBezTo>
                  <a:lnTo>
                    <a:pt x="65" y="98"/>
                  </a:lnTo>
                  <a:lnTo>
                    <a:pt x="53" y="113"/>
                  </a:lnTo>
                  <a:cubicBezTo>
                    <a:pt x="49" y="118"/>
                    <a:pt x="43" y="120"/>
                    <a:pt x="36" y="120"/>
                  </a:cubicBezTo>
                  <a:cubicBezTo>
                    <a:pt x="30" y="120"/>
                    <a:pt x="24" y="118"/>
                    <a:pt x="19" y="113"/>
                  </a:cubicBezTo>
                  <a:cubicBezTo>
                    <a:pt x="10" y="102"/>
                    <a:pt x="10" y="85"/>
                    <a:pt x="19" y="75"/>
                  </a:cubicBezTo>
                  <a:moveTo>
                    <a:pt x="219" y="75"/>
                  </a:moveTo>
                  <a:lnTo>
                    <a:pt x="231" y="61"/>
                  </a:lnTo>
                  <a:lnTo>
                    <a:pt x="219" y="47"/>
                  </a:lnTo>
                  <a:cubicBezTo>
                    <a:pt x="210" y="37"/>
                    <a:pt x="210" y="21"/>
                    <a:pt x="218" y="11"/>
                  </a:cubicBezTo>
                  <a:cubicBezTo>
                    <a:pt x="218" y="11"/>
                    <a:pt x="218" y="10"/>
                    <a:pt x="219" y="10"/>
                  </a:cubicBezTo>
                  <a:cubicBezTo>
                    <a:pt x="228" y="0"/>
                    <a:pt x="243" y="0"/>
                    <a:pt x="252" y="10"/>
                  </a:cubicBezTo>
                  <a:lnTo>
                    <a:pt x="265" y="23"/>
                  </a:lnTo>
                  <a:lnTo>
                    <a:pt x="277" y="10"/>
                  </a:lnTo>
                  <a:cubicBezTo>
                    <a:pt x="286" y="0"/>
                    <a:pt x="300" y="0"/>
                    <a:pt x="309" y="8"/>
                  </a:cubicBezTo>
                  <a:cubicBezTo>
                    <a:pt x="310" y="8"/>
                    <a:pt x="310" y="9"/>
                    <a:pt x="311" y="10"/>
                  </a:cubicBezTo>
                  <a:cubicBezTo>
                    <a:pt x="315" y="14"/>
                    <a:pt x="318" y="21"/>
                    <a:pt x="318" y="28"/>
                  </a:cubicBezTo>
                  <a:cubicBezTo>
                    <a:pt x="318" y="35"/>
                    <a:pt x="315" y="42"/>
                    <a:pt x="311" y="47"/>
                  </a:cubicBezTo>
                  <a:lnTo>
                    <a:pt x="298" y="61"/>
                  </a:lnTo>
                  <a:lnTo>
                    <a:pt x="311" y="75"/>
                  </a:lnTo>
                  <a:cubicBezTo>
                    <a:pt x="315" y="80"/>
                    <a:pt x="318" y="86"/>
                    <a:pt x="318" y="94"/>
                  </a:cubicBezTo>
                  <a:cubicBezTo>
                    <a:pt x="318" y="101"/>
                    <a:pt x="315" y="107"/>
                    <a:pt x="311" y="113"/>
                  </a:cubicBezTo>
                  <a:cubicBezTo>
                    <a:pt x="302" y="122"/>
                    <a:pt x="286" y="122"/>
                    <a:pt x="277" y="113"/>
                  </a:cubicBezTo>
                  <a:lnTo>
                    <a:pt x="265" y="98"/>
                  </a:lnTo>
                  <a:lnTo>
                    <a:pt x="252" y="113"/>
                  </a:lnTo>
                  <a:cubicBezTo>
                    <a:pt x="248" y="118"/>
                    <a:pt x="241" y="120"/>
                    <a:pt x="236" y="120"/>
                  </a:cubicBezTo>
                  <a:cubicBezTo>
                    <a:pt x="229" y="120"/>
                    <a:pt x="224" y="118"/>
                    <a:pt x="219" y="113"/>
                  </a:cubicBezTo>
                  <a:cubicBezTo>
                    <a:pt x="210" y="102"/>
                    <a:pt x="210" y="85"/>
                    <a:pt x="219" y="75"/>
                  </a:cubicBezTo>
                  <a:moveTo>
                    <a:pt x="0" y="339"/>
                  </a:moveTo>
                  <a:lnTo>
                    <a:pt x="0" y="307"/>
                  </a:lnTo>
                  <a:cubicBezTo>
                    <a:pt x="0" y="302"/>
                    <a:pt x="3" y="299"/>
                    <a:pt x="7" y="299"/>
                  </a:cubicBezTo>
                  <a:cubicBezTo>
                    <a:pt x="15" y="299"/>
                    <a:pt x="34" y="291"/>
                    <a:pt x="41" y="279"/>
                  </a:cubicBezTo>
                  <a:cubicBezTo>
                    <a:pt x="43" y="276"/>
                    <a:pt x="45" y="275"/>
                    <a:pt x="47" y="275"/>
                  </a:cubicBezTo>
                  <a:lnTo>
                    <a:pt x="47" y="275"/>
                  </a:lnTo>
                  <a:cubicBezTo>
                    <a:pt x="50" y="275"/>
                    <a:pt x="52" y="276"/>
                    <a:pt x="53" y="279"/>
                  </a:cubicBezTo>
                  <a:cubicBezTo>
                    <a:pt x="61" y="291"/>
                    <a:pt x="74" y="299"/>
                    <a:pt x="88" y="299"/>
                  </a:cubicBezTo>
                  <a:cubicBezTo>
                    <a:pt x="102" y="299"/>
                    <a:pt x="115" y="291"/>
                    <a:pt x="123" y="279"/>
                  </a:cubicBezTo>
                  <a:cubicBezTo>
                    <a:pt x="124" y="276"/>
                    <a:pt x="126" y="275"/>
                    <a:pt x="128" y="275"/>
                  </a:cubicBezTo>
                  <a:lnTo>
                    <a:pt x="128" y="275"/>
                  </a:lnTo>
                  <a:cubicBezTo>
                    <a:pt x="130" y="275"/>
                    <a:pt x="133" y="276"/>
                    <a:pt x="134" y="279"/>
                  </a:cubicBezTo>
                  <a:cubicBezTo>
                    <a:pt x="142" y="291"/>
                    <a:pt x="155" y="299"/>
                    <a:pt x="169" y="299"/>
                  </a:cubicBezTo>
                  <a:cubicBezTo>
                    <a:pt x="183" y="299"/>
                    <a:pt x="195" y="291"/>
                    <a:pt x="203" y="279"/>
                  </a:cubicBezTo>
                  <a:cubicBezTo>
                    <a:pt x="206" y="275"/>
                    <a:pt x="212" y="275"/>
                    <a:pt x="215" y="279"/>
                  </a:cubicBezTo>
                  <a:cubicBezTo>
                    <a:pt x="223" y="291"/>
                    <a:pt x="236" y="299"/>
                    <a:pt x="250" y="299"/>
                  </a:cubicBezTo>
                  <a:cubicBezTo>
                    <a:pt x="264" y="299"/>
                    <a:pt x="277" y="291"/>
                    <a:pt x="285" y="279"/>
                  </a:cubicBezTo>
                  <a:cubicBezTo>
                    <a:pt x="286" y="276"/>
                    <a:pt x="288" y="275"/>
                    <a:pt x="291" y="275"/>
                  </a:cubicBezTo>
                  <a:lnTo>
                    <a:pt x="291" y="275"/>
                  </a:lnTo>
                  <a:cubicBezTo>
                    <a:pt x="293" y="275"/>
                    <a:pt x="295" y="276"/>
                    <a:pt x="296" y="279"/>
                  </a:cubicBezTo>
                  <a:cubicBezTo>
                    <a:pt x="304" y="291"/>
                    <a:pt x="322" y="299"/>
                    <a:pt x="331" y="299"/>
                  </a:cubicBezTo>
                  <a:cubicBezTo>
                    <a:pt x="335" y="299"/>
                    <a:pt x="338" y="302"/>
                    <a:pt x="338" y="307"/>
                  </a:cubicBezTo>
                  <a:lnTo>
                    <a:pt x="338" y="339"/>
                  </a:lnTo>
                  <a:cubicBezTo>
                    <a:pt x="338" y="344"/>
                    <a:pt x="335" y="348"/>
                    <a:pt x="331" y="348"/>
                  </a:cubicBezTo>
                  <a:cubicBezTo>
                    <a:pt x="319" y="348"/>
                    <a:pt x="302" y="340"/>
                    <a:pt x="291" y="328"/>
                  </a:cubicBezTo>
                  <a:cubicBezTo>
                    <a:pt x="280" y="340"/>
                    <a:pt x="265" y="348"/>
                    <a:pt x="250" y="348"/>
                  </a:cubicBezTo>
                  <a:cubicBezTo>
                    <a:pt x="234" y="348"/>
                    <a:pt x="220" y="340"/>
                    <a:pt x="209" y="328"/>
                  </a:cubicBezTo>
                  <a:cubicBezTo>
                    <a:pt x="199" y="340"/>
                    <a:pt x="184" y="348"/>
                    <a:pt x="169" y="348"/>
                  </a:cubicBezTo>
                  <a:cubicBezTo>
                    <a:pt x="153" y="348"/>
                    <a:pt x="139" y="340"/>
                    <a:pt x="128" y="328"/>
                  </a:cubicBezTo>
                  <a:cubicBezTo>
                    <a:pt x="118" y="340"/>
                    <a:pt x="103" y="348"/>
                    <a:pt x="88" y="348"/>
                  </a:cubicBezTo>
                  <a:cubicBezTo>
                    <a:pt x="72" y="348"/>
                    <a:pt x="58" y="340"/>
                    <a:pt x="47" y="328"/>
                  </a:cubicBezTo>
                  <a:cubicBezTo>
                    <a:pt x="36" y="340"/>
                    <a:pt x="19" y="348"/>
                    <a:pt x="7" y="348"/>
                  </a:cubicBezTo>
                  <a:cubicBezTo>
                    <a:pt x="3" y="348"/>
                    <a:pt x="0" y="344"/>
                    <a:pt x="0" y="339"/>
                  </a:cubicBezTo>
                </a:path>
              </a:pathLst>
            </a:custGeom>
            <a:solidFill>
              <a:srgbClr val="1EC8F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2" name="path"/>
            <p:cNvSpPr/>
            <p:nvPr/>
          </p:nvSpPr>
          <p:spPr>
            <a:xfrm>
              <a:off x="0" y="0"/>
              <a:ext cx="505969" cy="505967"/>
            </a:xfrm>
            <a:custGeom>
              <a:rect l="0" t="0" r="0" b="0"/>
              <a:pathLst>
                <a:path w="796" h="796">
                  <a:moveTo>
                    <a:pt x="30" y="398"/>
                  </a:moveTo>
                  <a:cubicBezTo>
                    <a:pt x="30" y="194"/>
                    <a:pt x="195" y="30"/>
                    <a:pt x="398" y="30"/>
                  </a:cubicBezTo>
                  <a:cubicBezTo>
                    <a:pt x="601" y="30"/>
                    <a:pt x="766" y="194"/>
                    <a:pt x="766" y="398"/>
                  </a:cubicBezTo>
                  <a:cubicBezTo>
                    <a:pt x="766" y="601"/>
                    <a:pt x="601" y="766"/>
                    <a:pt x="398" y="766"/>
                  </a:cubicBezTo>
                  <a:cubicBezTo>
                    <a:pt x="195" y="766"/>
                    <a:pt x="30" y="601"/>
                    <a:pt x="30" y="398"/>
                  </a:cubicBezTo>
                </a:path>
              </a:pathLst>
            </a:custGeom>
            <a:noFill/>
            <a:ln w="38100" cap="flat">
              <a:solidFill>
                <a:srgbClr val="1EC8F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114" name="picture 111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pic>
        <p:nvPicPr>
          <p:cNvPr id="1116" name="picture 111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7956804" y="3762755"/>
            <a:ext cx="541019" cy="338327"/>
          </a:xfrm>
          <a:prstGeom prst="rect">
            <a:avLst/>
          </a:prstGeom>
        </p:spPr>
      </p:pic>
      <p:pic>
        <p:nvPicPr>
          <p:cNvPr id="1118" name="picture 111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 rot="21600000">
            <a:off x="11009248" y="280415"/>
            <a:ext cx="641857" cy="262001"/>
            <a:chExt cx="641857" cy="262001"/>
          </a:xfrm>
        </p:grpSpPr>
        <p:sp>
          <p:nvSpPr>
            <p:cNvPr id="1120" name="rect"/>
            <p:cNvSpPr/>
            <p:nvPr/>
          </p:nvSpPr>
          <p:spPr>
            <a:xfrm>
              <a:off x="0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2" name="rect"/>
            <p:cNvSpPr/>
            <p:nvPr/>
          </p:nvSpPr>
          <p:spPr>
            <a:xfrm>
              <a:off x="635507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124" name="picture 1124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1126" name="picture 1126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1128" name="textbox 1128"/>
          <p:cNvSpPr/>
          <p:nvPr/>
        </p:nvSpPr>
        <p:spPr>
          <a:xfrm>
            <a:off x="2373600" y="5225805"/>
            <a:ext cx="280034" cy="491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1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23%</a:t>
            </a:r>
            <a:endParaRPr lang="Microsoft YaHei" altLang="Microsoft YaHei" sz="9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52069" algn="l" rtl="0" eaLnBrk="0">
              <a:lnSpc>
                <a:spcPct val="91000"/>
              </a:lnSpc>
              <a:spcBef>
                <a:spcPts val="1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5%</a:t>
            </a:r>
            <a:endParaRPr lang="Microsoft YaHei" altLang="Microsoft YaHei" sz="900"/>
          </a:p>
        </p:txBody>
      </p:sp>
      <p:sp>
        <p:nvSpPr>
          <p:cNvPr id="1130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32" name="textbox 1132"/>
          <p:cNvSpPr/>
          <p:nvPr/>
        </p:nvSpPr>
        <p:spPr>
          <a:xfrm>
            <a:off x="6993252" y="5901035"/>
            <a:ext cx="53085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48"/>
              </a:lnSpc>
            </a:pPr>
            <a:r>
              <a:rPr sz="900" b="1" kern="0" spc="9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情绪困扰</a:t>
            </a:r>
            <a:endParaRPr lang="Microsoft YaHei" altLang="Microsoft YaHei" sz="900"/>
          </a:p>
        </p:txBody>
      </p:sp>
      <p:sp>
        <p:nvSpPr>
          <p:cNvPr id="1134" name="textbox 1134"/>
          <p:cNvSpPr/>
          <p:nvPr/>
        </p:nvSpPr>
        <p:spPr>
          <a:xfrm>
            <a:off x="6998944" y="4170330"/>
            <a:ext cx="525780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48"/>
              </a:lnSpc>
            </a:pPr>
            <a:r>
              <a:rPr sz="900" b="1" kern="0" spc="8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睡眠困扰</a:t>
            </a:r>
            <a:endParaRPr lang="Microsoft YaHei" altLang="Microsoft YaHei" sz="900"/>
          </a:p>
        </p:txBody>
      </p:sp>
      <p:sp>
        <p:nvSpPr>
          <p:cNvPr id="1136" name="textbox 1136"/>
          <p:cNvSpPr/>
          <p:nvPr/>
        </p:nvSpPr>
        <p:spPr>
          <a:xfrm rot="16200000">
            <a:off x="8153180" y="3804979"/>
            <a:ext cx="183514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ts val="2059"/>
              </a:lnSpc>
              <a:spcBef>
                <a:spcPts val="3"/>
              </a:spcBef>
            </a:pPr>
            <a:r>
              <a:rPr sz="15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★</a:t>
            </a:r>
            <a:endParaRPr lang="Microsoft YaHei" altLang="Microsoft YaHei" sz="1500"/>
          </a:p>
        </p:txBody>
      </p:sp>
      <p:sp>
        <p:nvSpPr>
          <p:cNvPr id="1138" name="textbox 1138"/>
          <p:cNvSpPr/>
          <p:nvPr/>
        </p:nvSpPr>
        <p:spPr>
          <a:xfrm rot="16200000">
            <a:off x="8151656" y="5503350"/>
            <a:ext cx="183514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ts val="2059"/>
              </a:lnSpc>
              <a:spcBef>
                <a:spcPts val="3"/>
              </a:spcBef>
            </a:pPr>
            <a:r>
              <a:rPr sz="1500" kern="0" spc="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★</a:t>
            </a:r>
            <a:endParaRPr lang="Microsoft YaHei" altLang="Microsoft YaHei" sz="1500"/>
          </a:p>
        </p:txBody>
      </p:sp>
      <p:sp>
        <p:nvSpPr>
          <p:cNvPr id="1140" name="rect"/>
          <p:cNvSpPr/>
          <p:nvPr/>
        </p:nvSpPr>
        <p:spPr>
          <a:xfrm>
            <a:off x="7872984" y="5832157"/>
            <a:ext cx="3491991" cy="9525"/>
          </a:xfrm>
          <a:prstGeom prst="rect">
            <a:avLst/>
          </a:pr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42" name="textbox 1142"/>
          <p:cNvSpPr/>
          <p:nvPr/>
        </p:nvSpPr>
        <p:spPr>
          <a:xfrm>
            <a:off x="9017497" y="4931820"/>
            <a:ext cx="292734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0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b="1" kern="0" spc="4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28%</a:t>
            </a:r>
            <a:endParaRPr lang="Microsoft YaHei" altLang="Microsoft YaHei" sz="900"/>
          </a:p>
        </p:txBody>
      </p:sp>
      <p:sp>
        <p:nvSpPr>
          <p:cNvPr id="1144" name="textbox 1144"/>
          <p:cNvSpPr/>
          <p:nvPr/>
        </p:nvSpPr>
        <p:spPr>
          <a:xfrm>
            <a:off x="9932249" y="4768986"/>
            <a:ext cx="288925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b="1" kern="0" spc="3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35%</a:t>
            </a:r>
            <a:endParaRPr lang="Microsoft YaHei" altLang="Microsoft YaHei" sz="900"/>
          </a:p>
        </p:txBody>
      </p:sp>
      <p:sp>
        <p:nvSpPr>
          <p:cNvPr id="1146" name="textbox 1146"/>
          <p:cNvSpPr/>
          <p:nvPr/>
        </p:nvSpPr>
        <p:spPr>
          <a:xfrm>
            <a:off x="8102680" y="3504449"/>
            <a:ext cx="287020" cy="151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b="1" kern="0" spc="3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10%</a:t>
            </a:r>
            <a:endParaRPr lang="Microsoft YaHei" altLang="Microsoft YaHei" sz="900"/>
          </a:p>
        </p:txBody>
      </p:sp>
      <p:sp>
        <p:nvSpPr>
          <p:cNvPr id="1148" name="textbox 1148"/>
          <p:cNvSpPr/>
          <p:nvPr/>
        </p:nvSpPr>
        <p:spPr>
          <a:xfrm>
            <a:off x="8105728" y="5189358"/>
            <a:ext cx="287020" cy="151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b="1" kern="0" spc="3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15%</a:t>
            </a:r>
            <a:endParaRPr lang="Microsoft YaHei" altLang="Microsoft YaHei" sz="900"/>
          </a:p>
        </p:txBody>
      </p:sp>
      <p:sp>
        <p:nvSpPr>
          <p:cNvPr id="1150" name="textbox 1150"/>
          <p:cNvSpPr/>
          <p:nvPr/>
        </p:nvSpPr>
        <p:spPr>
          <a:xfrm>
            <a:off x="2373600" y="3488956"/>
            <a:ext cx="280034" cy="151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3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21%</a:t>
            </a:r>
            <a:endParaRPr lang="Microsoft YaHei" altLang="Microsoft YaHei" sz="900"/>
          </a:p>
        </p:txBody>
      </p:sp>
      <p:sp>
        <p:nvSpPr>
          <p:cNvPr id="1152" name="textbox 1152"/>
          <p:cNvSpPr/>
          <p:nvPr/>
        </p:nvSpPr>
        <p:spPr>
          <a:xfrm>
            <a:off x="2377015" y="4344044"/>
            <a:ext cx="276859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  <a:endParaRPr lang="Microsoft YaHei" altLang="Microsoft YaHei" sz="900"/>
          </a:p>
        </p:txBody>
      </p:sp>
      <p:sp>
        <p:nvSpPr>
          <p:cNvPr id="1154" name="textbox 1154"/>
          <p:cNvSpPr/>
          <p:nvPr/>
        </p:nvSpPr>
        <p:spPr>
          <a:xfrm>
            <a:off x="1114499" y="3431043"/>
            <a:ext cx="274320" cy="151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2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16%</a:t>
            </a:r>
            <a:endParaRPr lang="Microsoft YaHei" altLang="Microsoft YaHei" sz="900"/>
          </a:p>
        </p:txBody>
      </p:sp>
      <p:sp>
        <p:nvSpPr>
          <p:cNvPr id="1156" name="rect"/>
          <p:cNvSpPr/>
          <p:nvPr/>
        </p:nvSpPr>
        <p:spPr>
          <a:xfrm>
            <a:off x="7872984" y="4096321"/>
            <a:ext cx="2520060" cy="9525"/>
          </a:xfrm>
          <a:prstGeom prst="rect">
            <a:avLst/>
          </a:prstGeom>
          <a:solidFill>
            <a:srgbClr val="B0D12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8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0" name="picture 11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294888" y="2811779"/>
            <a:ext cx="6710171" cy="3169920"/>
          </a:xfrm>
          <a:prstGeom prst="rect">
            <a:avLst/>
          </a:prstGeom>
        </p:spPr>
      </p:pic>
      <p:graphicFrame>
        <p:nvGraphicFramePr>
          <p:cNvPr id="1162" name="table 1162"/>
          <p:cNvGraphicFramePr>
            <a:graphicFrameLocks noGrp="1"/>
          </p:cNvGraphicFramePr>
          <p:nvPr/>
        </p:nvGraphicFramePr>
        <p:xfrm>
          <a:off x="3290125" y="2743200"/>
          <a:ext cx="5713729" cy="3305175"/>
        </p:xfrm>
        <a:graphic>
          <a:graphicData uri="http://schemas.openxmlformats.org/drawingml/2006/table">
            <a:tbl>
              <a:tblPr/>
              <a:tblGrid>
                <a:gridCol w="3101339"/>
                <a:gridCol w="2612389"/>
              </a:tblGrid>
              <a:tr h="33051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marL="938530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42%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marL="808355" algn="l" rtl="0" eaLnBrk="0">
                        <a:lnSpc>
                          <a:spcPct val="91000"/>
                        </a:lnSpc>
                        <a:spcBef>
                          <a:spcPts val="281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37%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marL="747394" algn="l" rtl="0" eaLnBrk="0">
                        <a:lnSpc>
                          <a:spcPct val="91000"/>
                        </a:lnSpc>
                        <a:spcBef>
                          <a:spcPts val="279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34%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marL="713740" algn="l" rtl="0" eaLnBrk="0">
                        <a:lnSpc>
                          <a:spcPct val="91000"/>
                        </a:lnSpc>
                        <a:spcBef>
                          <a:spcPts val="280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33%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marL="640715" algn="l" rtl="0" eaLnBrk="0">
                        <a:lnSpc>
                          <a:spcPct val="91000"/>
                        </a:lnSpc>
                        <a:spcBef>
                          <a:spcPts val="279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marL="645794" algn="l" rtl="0" eaLnBrk="0">
                        <a:lnSpc>
                          <a:spcPct val="91000"/>
                        </a:lnSpc>
                        <a:spcBef>
                          <a:spcPts val="277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marL="612775" algn="l" rtl="0" eaLnBrk="0">
                        <a:lnSpc>
                          <a:spcPct val="91000"/>
                        </a:lnSpc>
                        <a:spcBef>
                          <a:spcPts val="279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29%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marL="201929" algn="l" rtl="0" eaLnBrk="0">
                        <a:lnSpc>
                          <a:spcPct val="91000"/>
                        </a:lnSpc>
                        <a:spcBef>
                          <a:spcPts val="280"/>
                        </a:spcBef>
                      </a:pP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13%            </a:t>
                      </a:r>
                      <a:r>
                        <a:rPr sz="9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14%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200"/>
                    </a:p>
                    <a:p>
                      <a:pPr marL="126364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8%   </a:t>
                      </a:r>
                      <a:r>
                        <a:rPr sz="900" kern="0" spc="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4%4%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marL="60325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900" kern="0" spc="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46%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marL="1785620" algn="l" rtl="0" eaLnBrk="0">
                        <a:lnSpc>
                          <a:spcPct val="91000"/>
                        </a:lnSpc>
                        <a:spcBef>
                          <a:spcPts val="280"/>
                        </a:spcBef>
                      </a:pPr>
                      <a:r>
                        <a:rPr sz="900" kern="0" spc="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42%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marL="1414144" algn="l" rtl="0" eaLnBrk="0">
                        <a:lnSpc>
                          <a:spcPct val="91000"/>
                        </a:lnSpc>
                        <a:spcBef>
                          <a:spcPts val="280"/>
                        </a:spcBef>
                      </a:pPr>
                      <a:r>
                        <a:rPr sz="900" kern="0" spc="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39%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marL="1087755" algn="l" rtl="0" eaLnBrk="0">
                        <a:lnSpc>
                          <a:spcPct val="91000"/>
                        </a:lnSpc>
                        <a:spcBef>
                          <a:spcPts val="280"/>
                        </a:spcBef>
                      </a:pPr>
                      <a:r>
                        <a:rPr sz="900" kern="0" spc="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35%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marL="953135" algn="l" rtl="0" eaLnBrk="0">
                        <a:lnSpc>
                          <a:spcPct val="91000"/>
                        </a:lnSpc>
                        <a:spcBef>
                          <a:spcPts val="279"/>
                        </a:spcBef>
                      </a:pPr>
                      <a:r>
                        <a:rPr sz="900" kern="0" spc="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35%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marL="828675" algn="l" rtl="0" eaLnBrk="0">
                        <a:lnSpc>
                          <a:spcPct val="91000"/>
                        </a:lnSpc>
                        <a:spcBef>
                          <a:spcPts val="278"/>
                        </a:spcBef>
                      </a:pPr>
                      <a:r>
                        <a:rPr sz="900" kern="0" spc="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33%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200"/>
                    </a:p>
                    <a:p>
                      <a:pPr marL="724534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900" kern="0" spc="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34%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164" name="textbox 1164"/>
          <p:cNvSpPr/>
          <p:nvPr/>
        </p:nvSpPr>
        <p:spPr>
          <a:xfrm>
            <a:off x="619984" y="2852705"/>
            <a:ext cx="2557779" cy="3112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74"/>
              </a:lnSpc>
            </a:pPr>
            <a:endParaRPr lang="Arial" altLang="Arial" sz="100"/>
          </a:p>
          <a:p>
            <a:pPr marL="1153160" algn="l" rtl="0" eaLnBrk="0">
              <a:lnSpc>
                <a:spcPct val="98000"/>
              </a:lnSpc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思虑和计划第二天的事情</a:t>
            </a:r>
            <a:endParaRPr lang="Microsoft YaHei" altLang="Microsoft YaHei" sz="900"/>
          </a:p>
          <a:p>
            <a:pPr marL="1028064" algn="l" rtl="0" eaLnBrk="0">
              <a:lnSpc>
                <a:spcPts val="2895"/>
              </a:lnSpc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担心未来有可能发生的事情</a:t>
            </a:r>
            <a:endParaRPr lang="Microsoft YaHei" altLang="Microsoft YaHei" sz="9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274"/>
              </a:spcBef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担心失眠带来的短期影响（如次日精神状态）</a:t>
            </a:r>
            <a:endParaRPr lang="Microsoft YaHei" altLang="Microsoft YaHei" sz="900"/>
          </a:p>
          <a:p>
            <a:pPr marL="1414144" algn="l" rtl="0" eaLnBrk="0">
              <a:lnSpc>
                <a:spcPts val="2893"/>
              </a:lnSpc>
            </a:pP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回忆白天发生的事情</a:t>
            </a:r>
            <a:endParaRPr lang="Microsoft YaHei" altLang="Microsoft YaHei" sz="9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265429" algn="l" rtl="0" eaLnBrk="0">
              <a:lnSpc>
                <a:spcPct val="98000"/>
              </a:lnSpc>
              <a:spcBef>
                <a:spcPts val="276"/>
              </a:spcBef>
            </a:pPr>
            <a:r>
              <a:rPr sz="9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担心失眠带来的长期影响（如身体状况）</a:t>
            </a:r>
            <a:endParaRPr lang="Microsoft YaHei" altLang="Microsoft YaHei" sz="900"/>
          </a:p>
          <a:p>
            <a:pPr marL="774700" algn="l" rtl="0" eaLnBrk="0">
              <a:lnSpc>
                <a:spcPts val="2894"/>
              </a:lnSpc>
            </a:pPr>
            <a:r>
              <a:rPr sz="9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监控睡眠时间（如还能</a:t>
            </a:r>
            <a:r>
              <a:rPr sz="900" kern="0" spc="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睡多久）</a:t>
            </a:r>
            <a:endParaRPr lang="Microsoft YaHei" altLang="Microsoft YaHei" sz="9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034414" algn="l" rtl="0" eaLnBrk="0">
              <a:lnSpc>
                <a:spcPct val="98000"/>
              </a:lnSpc>
              <a:spcBef>
                <a:spcPts val="276"/>
              </a:spcBef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回忆人生过往的得失、</a:t>
            </a: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遗憾</a:t>
            </a:r>
            <a:endParaRPr lang="Microsoft YaHei" altLang="Microsoft YaHei" sz="900"/>
          </a:p>
          <a:p>
            <a:pPr marL="900430" algn="l" rtl="0" eaLnBrk="0">
              <a:lnSpc>
                <a:spcPts val="2895"/>
              </a:lnSpc>
            </a:pPr>
            <a:r>
              <a:rPr sz="900" kern="0" spc="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监控身体指标（如心跳速度）</a:t>
            </a:r>
            <a:endParaRPr lang="Microsoft YaHei" altLang="Microsoft YaHei" sz="9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200"/>
          </a:p>
          <a:p>
            <a:pPr algn="r" rtl="0" eaLnBrk="0">
              <a:lnSpc>
                <a:spcPts val="1154"/>
              </a:lnSpc>
              <a:spcBef>
                <a:spcPts val="2"/>
              </a:spcBef>
            </a:pP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什么也不想</a:t>
            </a:r>
            <a:endParaRPr lang="Microsoft YaHei" altLang="Microsoft YaHei" sz="900"/>
          </a:p>
        </p:txBody>
      </p:sp>
      <p:sp>
        <p:nvSpPr>
          <p:cNvPr id="1166" name="textbox 1166"/>
          <p:cNvSpPr/>
          <p:nvPr/>
        </p:nvSpPr>
        <p:spPr>
          <a:xfrm>
            <a:off x="529431" y="1004449"/>
            <a:ext cx="11116309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68"/>
              </a:lnSpc>
            </a:pPr>
            <a:endParaRPr lang="Arial" altLang="Arial" sz="100"/>
          </a:p>
          <a:p>
            <a:pPr marL="12700" algn="l" rtl="0" eaLnBrk="0">
              <a:lnSpc>
                <a:spcPct val="105000"/>
              </a:lnSpc>
            </a:pPr>
            <a:r>
              <a:rPr sz="15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大家在午夜梦醒时分，脑海中平均有2-3种挥之不去的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声音：</a:t>
            </a:r>
            <a:r>
              <a:rPr sz="1500" kern="0" spc="2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思考和计划次日的事情、担心未来有可能发生的事情、担心失眠</a:t>
            </a:r>
            <a:r>
              <a:rPr sz="15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10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对第二天状态造成的影响。而这种过度觉醒的状态与想要进入睡眠</a:t>
            </a:r>
            <a:r>
              <a:rPr sz="15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的放松状态背道而驰，反而让人久久不能入睡。</a:t>
            </a:r>
            <a:endParaRPr lang="Microsoft YaHei" altLang="Microsoft YaHei" sz="1500"/>
          </a:p>
        </p:txBody>
      </p:sp>
      <p:sp>
        <p:nvSpPr>
          <p:cNvPr id="1168" name="textbox 1168"/>
          <p:cNvSpPr/>
          <p:nvPr/>
        </p:nvSpPr>
        <p:spPr>
          <a:xfrm>
            <a:off x="566724" y="438429"/>
            <a:ext cx="6996430" cy="381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96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2400" kern="0" spc="-6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“越努力越清醒”的过度觉醒状态</a:t>
            </a:r>
            <a:r>
              <a:rPr sz="2400" kern="0" spc="-7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，让我们很难入睡</a:t>
            </a:r>
            <a:endParaRPr lang="Microsoft YaHei" altLang="Microsoft YaHei" sz="2400"/>
          </a:p>
        </p:txBody>
      </p:sp>
      <p:sp>
        <p:nvSpPr>
          <p:cNvPr id="1170" name="textbox 1170"/>
          <p:cNvSpPr/>
          <p:nvPr/>
        </p:nvSpPr>
        <p:spPr>
          <a:xfrm>
            <a:off x="523836" y="6593043"/>
            <a:ext cx="11475084" cy="142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8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600" kern="0" spc="1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r>
              <a:rPr sz="600" kern="0" spc="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6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www.iresearch.co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m.cn          </a:t>
            </a:r>
            <a:r>
              <a:rPr sz="800" kern="0" spc="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</a:t>
            </a:r>
            <a:endParaRPr lang="Microsoft YaHei" altLang="Microsoft YaHei" sz="800"/>
          </a:p>
        </p:txBody>
      </p:sp>
      <p:sp>
        <p:nvSpPr>
          <p:cNvPr id="1172" name="textbox 1172"/>
          <p:cNvSpPr/>
          <p:nvPr/>
        </p:nvSpPr>
        <p:spPr>
          <a:xfrm>
            <a:off x="3853815" y="2312619"/>
            <a:ext cx="4436109" cy="201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1200" b="1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你在失眠或者夜间醒来的时候，脑海里通常会浮现哪些想</a:t>
            </a:r>
            <a:r>
              <a:rPr sz="1200" b="1" kern="0" spc="-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法/声音？</a:t>
            </a:r>
            <a:endParaRPr lang="Microsoft YaHei" altLang="Microsoft YaHei" sz="1200"/>
          </a:p>
        </p:txBody>
      </p:sp>
      <p:sp>
        <p:nvSpPr>
          <p:cNvPr id="1174" name="textbox 1174"/>
          <p:cNvSpPr/>
          <p:nvPr/>
        </p:nvSpPr>
        <p:spPr>
          <a:xfrm>
            <a:off x="533507" y="6373768"/>
            <a:ext cx="6560184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70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20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N整体用户=2400；N有睡眠困扰的用户=1455；</a:t>
            </a:r>
            <a:r>
              <a:rPr sz="800" kern="0" spc="8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N有情绪困扰的用户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=1636；于2024年2月通过艾瑞智研平台-消费洞察数据库调研获得。</a:t>
            </a:r>
            <a:endParaRPr lang="Microsoft YaHei" altLang="Microsoft YaHei" sz="800"/>
          </a:p>
        </p:txBody>
      </p:sp>
      <p:pic>
        <p:nvPicPr>
          <p:cNvPr id="1176" name="picture 117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pic>
        <p:nvPicPr>
          <p:cNvPr id="1178" name="picture 117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grpSp>
        <p:nvGrpSpPr>
          <p:cNvPr id="108" name="group 108"/>
          <p:cNvGrpSpPr/>
          <p:nvPr/>
        </p:nvGrpSpPr>
        <p:grpSpPr>
          <a:xfrm rot="21600000">
            <a:off x="11009248" y="280415"/>
            <a:ext cx="641857" cy="262001"/>
            <a:chExt cx="641857" cy="262001"/>
          </a:xfrm>
        </p:grpSpPr>
        <p:sp>
          <p:nvSpPr>
            <p:cNvPr id="1180" name="rect"/>
            <p:cNvSpPr/>
            <p:nvPr/>
          </p:nvSpPr>
          <p:spPr>
            <a:xfrm>
              <a:off x="0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2" name="rect"/>
            <p:cNvSpPr/>
            <p:nvPr/>
          </p:nvSpPr>
          <p:spPr>
            <a:xfrm>
              <a:off x="635507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84" name="textbox 1184"/>
          <p:cNvSpPr/>
          <p:nvPr/>
        </p:nvSpPr>
        <p:spPr>
          <a:xfrm>
            <a:off x="10391647" y="4640357"/>
            <a:ext cx="1147444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86994" algn="l" rtl="0" eaLnBrk="0">
              <a:lnSpc>
                <a:spcPts val="1149"/>
              </a:lnSpc>
              <a:tabLst>
                <a:tab pos="123189"/>
              </a:tabLst>
            </a:pP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有睡眠困扰的用户</a:t>
            </a:r>
            <a:endParaRPr lang="Microsoft YaHei" altLang="Microsoft YaHei" sz="900"/>
          </a:p>
        </p:txBody>
      </p:sp>
      <p:sp>
        <p:nvSpPr>
          <p:cNvPr id="1186" name="path"/>
          <p:cNvSpPr/>
          <p:nvPr/>
        </p:nvSpPr>
        <p:spPr>
          <a:xfrm>
            <a:off x="10404347" y="4675632"/>
            <a:ext cx="74676" cy="76200"/>
          </a:xfrm>
          <a:custGeom>
            <a:rect l="0" t="0" r="0" b="0"/>
            <a:pathLst>
              <a:path w="117" h="120">
                <a:moveTo>
                  <a:pt x="0" y="120"/>
                </a:moveTo>
                <a:lnTo>
                  <a:pt x="117" y="120"/>
                </a:lnTo>
                <a:lnTo>
                  <a:pt x="117" y="0"/>
                </a:lnTo>
                <a:lnTo>
                  <a:pt x="0" y="0"/>
                </a:lnTo>
                <a:lnTo>
                  <a:pt x="0" y="120"/>
                </a:lnTo>
                <a:close/>
              </a:path>
            </a:pathLst>
          </a:cu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8" name="textbox 1188"/>
          <p:cNvSpPr/>
          <p:nvPr/>
        </p:nvSpPr>
        <p:spPr>
          <a:xfrm>
            <a:off x="10391647" y="5246655"/>
            <a:ext cx="1147444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86994" algn="l" rtl="0" eaLnBrk="0">
              <a:lnSpc>
                <a:spcPts val="1149"/>
              </a:lnSpc>
              <a:tabLst>
                <a:tab pos="123189"/>
              </a:tabLst>
            </a:pP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有情绪困扰的用户</a:t>
            </a:r>
            <a:endParaRPr lang="Microsoft YaHei" altLang="Microsoft YaHei" sz="900"/>
          </a:p>
        </p:txBody>
      </p:sp>
      <p:sp>
        <p:nvSpPr>
          <p:cNvPr id="1190" name="path"/>
          <p:cNvSpPr/>
          <p:nvPr/>
        </p:nvSpPr>
        <p:spPr>
          <a:xfrm>
            <a:off x="10404347" y="5282183"/>
            <a:ext cx="74676" cy="76200"/>
          </a:xfrm>
          <a:custGeom>
            <a:rect l="0" t="0" r="0" b="0"/>
            <a:pathLst>
              <a:path w="117" h="120">
                <a:moveTo>
                  <a:pt x="0" y="120"/>
                </a:moveTo>
                <a:lnTo>
                  <a:pt x="117" y="120"/>
                </a:lnTo>
                <a:lnTo>
                  <a:pt x="117" y="0"/>
                </a:lnTo>
                <a:lnTo>
                  <a:pt x="0" y="0"/>
                </a:lnTo>
                <a:lnTo>
                  <a:pt x="0" y="120"/>
                </a:lnTo>
                <a:close/>
              </a:path>
            </a:pathLst>
          </a:cu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2" name="textbox 1192"/>
          <p:cNvSpPr/>
          <p:nvPr/>
        </p:nvSpPr>
        <p:spPr>
          <a:xfrm>
            <a:off x="5524612" y="4338583"/>
            <a:ext cx="313690" cy="517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44"/>
              </a:lnSpc>
            </a:pPr>
            <a:endParaRPr lang="Arial" altLang="Arial" sz="100"/>
          </a:p>
          <a:p>
            <a:pPr marL="46990" algn="l" rtl="0" eaLnBrk="0">
              <a:lnSpc>
                <a:spcPct val="91000"/>
              </a:lnSpc>
            </a:pPr>
            <a:r>
              <a:rPr sz="900" kern="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35%</a:t>
            </a:r>
            <a:endParaRPr lang="Microsoft YaHei" altLang="Microsoft YaHe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900" kern="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33%</a:t>
            </a:r>
            <a:endParaRPr lang="Microsoft YaHei" altLang="Microsoft YaHei" sz="900"/>
          </a:p>
        </p:txBody>
      </p:sp>
      <p:pic>
        <p:nvPicPr>
          <p:cNvPr id="1194" name="picture 119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1196" name="picture 119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1198" name="textbox 1198"/>
          <p:cNvSpPr/>
          <p:nvPr/>
        </p:nvSpPr>
        <p:spPr>
          <a:xfrm>
            <a:off x="10391647" y="4034186"/>
            <a:ext cx="641350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86994" algn="l" rtl="0" eaLnBrk="0">
              <a:lnSpc>
                <a:spcPts val="1149"/>
              </a:lnSpc>
              <a:tabLst>
                <a:tab pos="122554"/>
              </a:tabLst>
            </a:pP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整体用户</a:t>
            </a:r>
            <a:endParaRPr lang="Microsoft YaHei" altLang="Microsoft YaHei" sz="900"/>
          </a:p>
        </p:txBody>
      </p:sp>
      <p:sp>
        <p:nvSpPr>
          <p:cNvPr id="1200" name="path"/>
          <p:cNvSpPr/>
          <p:nvPr/>
        </p:nvSpPr>
        <p:spPr>
          <a:xfrm>
            <a:off x="10404347" y="4070603"/>
            <a:ext cx="74676" cy="74676"/>
          </a:xfrm>
          <a:custGeom>
            <a:rect l="0" t="0" r="0" b="0"/>
            <a:pathLst>
              <a:path w="117" h="117">
                <a:moveTo>
                  <a:pt x="0" y="117"/>
                </a:moveTo>
                <a:lnTo>
                  <a:pt x="117" y="117"/>
                </a:lnTo>
                <a:lnTo>
                  <a:pt x="117" y="0"/>
                </a:lnTo>
                <a:lnTo>
                  <a:pt x="0" y="0"/>
                </a:lnTo>
                <a:lnTo>
                  <a:pt x="0" y="117"/>
                </a:lnTo>
                <a:close/>
              </a:path>
            </a:pathLst>
          </a:cu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2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4" name="textbox 1204"/>
          <p:cNvSpPr/>
          <p:nvPr/>
        </p:nvSpPr>
        <p:spPr>
          <a:xfrm>
            <a:off x="8730610" y="2868303"/>
            <a:ext cx="286384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1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  <a:endParaRPr lang="Microsoft YaHei" altLang="Microsoft YaHei" sz="900"/>
          </a:p>
        </p:txBody>
      </p:sp>
      <p:sp>
        <p:nvSpPr>
          <p:cNvPr id="1206" name="textbox 1206"/>
          <p:cNvSpPr/>
          <p:nvPr/>
        </p:nvSpPr>
        <p:spPr>
          <a:xfrm>
            <a:off x="6057514" y="3235842"/>
            <a:ext cx="286384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1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42%</a:t>
            </a:r>
            <a:endParaRPr lang="Microsoft YaHei" altLang="Microsoft YaHei" sz="900"/>
          </a:p>
        </p:txBody>
      </p:sp>
      <p:sp>
        <p:nvSpPr>
          <p:cNvPr id="1208" name="textbox 1208"/>
          <p:cNvSpPr/>
          <p:nvPr/>
        </p:nvSpPr>
        <p:spPr>
          <a:xfrm>
            <a:off x="5850727" y="3603380"/>
            <a:ext cx="278765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0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38%</a:t>
            </a:r>
            <a:endParaRPr lang="Microsoft YaHei" altLang="Microsoft YaHei" sz="900"/>
          </a:p>
        </p:txBody>
      </p:sp>
      <p:sp>
        <p:nvSpPr>
          <p:cNvPr id="1210" name="textbox 1210"/>
          <p:cNvSpPr/>
          <p:nvPr/>
        </p:nvSpPr>
        <p:spPr>
          <a:xfrm>
            <a:off x="5705058" y="3971045"/>
            <a:ext cx="278765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35%</a:t>
            </a:r>
            <a:endParaRPr lang="Microsoft YaHei" altLang="Microsoft YaHei" sz="900"/>
          </a:p>
        </p:txBody>
      </p:sp>
      <p:sp>
        <p:nvSpPr>
          <p:cNvPr id="1212" name="textbox 1212"/>
          <p:cNvSpPr/>
          <p:nvPr/>
        </p:nvSpPr>
        <p:spPr>
          <a:xfrm>
            <a:off x="5438993" y="5073405"/>
            <a:ext cx="278765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1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32%</a:t>
            </a:r>
            <a:endParaRPr lang="Microsoft YaHei" altLang="Microsoft YaHei" sz="900"/>
          </a:p>
        </p:txBody>
      </p:sp>
      <p:sp>
        <p:nvSpPr>
          <p:cNvPr id="1214" name="textbox 1214"/>
          <p:cNvSpPr/>
          <p:nvPr/>
        </p:nvSpPr>
        <p:spPr>
          <a:xfrm>
            <a:off x="4890082" y="5440564"/>
            <a:ext cx="274320" cy="151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3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14%</a:t>
            </a:r>
            <a:endParaRPr lang="Microsoft YaHei" altLang="Microsoft YaHei" sz="900"/>
          </a:p>
        </p:txBody>
      </p:sp>
      <p:sp>
        <p:nvSpPr>
          <p:cNvPr id="1216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0" name="group 110"/>
          <p:cNvGrpSpPr/>
          <p:nvPr/>
        </p:nvGrpSpPr>
        <p:grpSpPr>
          <a:xfrm rot="21600000">
            <a:off x="645996" y="1627714"/>
            <a:ext cx="5261206" cy="4687608"/>
            <a:chExt cx="5261206" cy="4687608"/>
          </a:xfrm>
        </p:grpSpPr>
        <p:pic>
          <p:nvPicPr>
            <p:cNvPr id="1218" name="picture 121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5261206" cy="4687608"/>
            </a:xfrm>
            <a:prstGeom prst="rect">
              <a:avLst/>
            </a:prstGeom>
          </p:spPr>
        </p:pic>
        <p:sp>
          <p:nvSpPr>
            <p:cNvPr id="1220" name="rect"/>
            <p:cNvSpPr/>
            <p:nvPr/>
          </p:nvSpPr>
          <p:spPr>
            <a:xfrm>
              <a:off x="408611" y="3825157"/>
              <a:ext cx="4465320" cy="637031"/>
            </a:xfrm>
            <a:prstGeom prst="rect">
              <a:avLst/>
            </a:prstGeom>
            <a:solidFill>
              <a:srgbClr val="1EC8F3">
                <a:alpha val="1490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2" name="rect"/>
            <p:cNvSpPr/>
            <p:nvPr/>
          </p:nvSpPr>
          <p:spPr>
            <a:xfrm>
              <a:off x="673787" y="3659041"/>
              <a:ext cx="2563368" cy="335280"/>
            </a:xfrm>
            <a:prstGeom prst="rect">
              <a:avLst/>
            </a:prstGeom>
            <a:solidFill>
              <a:srgbClr val="1EC8F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4" name="rect"/>
            <p:cNvSpPr/>
            <p:nvPr/>
          </p:nvSpPr>
          <p:spPr>
            <a:xfrm>
              <a:off x="408611" y="1056049"/>
              <a:ext cx="4465320" cy="637032"/>
            </a:xfrm>
            <a:prstGeom prst="rect">
              <a:avLst/>
            </a:prstGeom>
            <a:solidFill>
              <a:srgbClr val="B2D234">
                <a:alpha val="1490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6" name="rect"/>
            <p:cNvSpPr/>
            <p:nvPr/>
          </p:nvSpPr>
          <p:spPr>
            <a:xfrm>
              <a:off x="673787" y="886886"/>
              <a:ext cx="2563368" cy="336803"/>
            </a:xfrm>
            <a:prstGeom prst="rect">
              <a:avLst/>
            </a:prstGeom>
            <a:solidFill>
              <a:srgbClr val="B2D23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8" name="rect"/>
            <p:cNvSpPr/>
            <p:nvPr/>
          </p:nvSpPr>
          <p:spPr>
            <a:xfrm>
              <a:off x="408611" y="1978069"/>
              <a:ext cx="4465320" cy="638555"/>
            </a:xfrm>
            <a:prstGeom prst="rect">
              <a:avLst/>
            </a:prstGeom>
            <a:solidFill>
              <a:srgbClr val="8BC53F">
                <a:alpha val="1490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0" name="rect"/>
            <p:cNvSpPr/>
            <p:nvPr/>
          </p:nvSpPr>
          <p:spPr>
            <a:xfrm>
              <a:off x="673787" y="1811953"/>
              <a:ext cx="2563368" cy="335280"/>
            </a:xfrm>
            <a:prstGeom prst="rect">
              <a:avLst/>
            </a:prstGeom>
            <a:solidFill>
              <a:srgbClr val="8BC53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2" name="rect"/>
            <p:cNvSpPr/>
            <p:nvPr/>
          </p:nvSpPr>
          <p:spPr>
            <a:xfrm>
              <a:off x="408611" y="2901613"/>
              <a:ext cx="4465320" cy="638555"/>
            </a:xfrm>
            <a:prstGeom prst="rect">
              <a:avLst/>
            </a:prstGeom>
            <a:solidFill>
              <a:srgbClr val="65AF45">
                <a:alpha val="1490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4" name="rect"/>
            <p:cNvSpPr/>
            <p:nvPr/>
          </p:nvSpPr>
          <p:spPr>
            <a:xfrm>
              <a:off x="673787" y="2735497"/>
              <a:ext cx="2563368" cy="335279"/>
            </a:xfrm>
            <a:prstGeom prst="rect">
              <a:avLst/>
            </a:prstGeom>
            <a:solidFill>
              <a:srgbClr val="65AF4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6" name="textbox 1236"/>
            <p:cNvSpPr/>
            <p:nvPr/>
          </p:nvSpPr>
          <p:spPr>
            <a:xfrm>
              <a:off x="541576" y="267944"/>
              <a:ext cx="3684904" cy="40055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222"/>
                </a:lnSpc>
              </a:pPr>
              <a:endParaRPr lang="Arial" altLang="Arial" sz="100"/>
            </a:p>
            <a:p>
              <a:pPr marL="1078230" algn="l" rtl="0" eaLnBrk="0">
                <a:lnSpc>
                  <a:spcPct val="98000"/>
                </a:lnSpc>
              </a:pPr>
              <a:r>
                <a:rPr sz="1800" b="1" kern="0" spc="-1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睡眠质量的四大因素</a:t>
              </a:r>
              <a:endParaRPr lang="Microsoft YaHei" altLang="Microsoft YaHei" sz="1800"/>
            </a:p>
            <a:p>
              <a:pPr algn="l" rtl="0" eaLnBrk="0">
                <a:lnSpc>
                  <a:spcPct val="139000"/>
                </a:lnSpc>
              </a:pPr>
              <a:endParaRPr lang="Arial" altLang="Arial" sz="1000"/>
            </a:p>
            <a:p>
              <a:pPr algn="l" rtl="0" eaLnBrk="0">
                <a:lnSpc>
                  <a:spcPct val="139000"/>
                </a:lnSpc>
              </a:pPr>
              <a:endParaRPr lang="Arial" altLang="Arial" sz="1000"/>
            </a:p>
            <a:p>
              <a:pPr marL="238125" algn="l" rtl="0" eaLnBrk="0">
                <a:lnSpc>
                  <a:spcPct val="97000"/>
                </a:lnSpc>
                <a:spcBef>
                  <a:spcPts val="362"/>
                </a:spcBef>
              </a:pPr>
              <a:r>
                <a:rPr sz="1200" b="1" kern="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1、入睡速度</a:t>
              </a:r>
              <a:endParaRPr lang="Microsoft YaHei" altLang="Microsoft YaHei" sz="1200"/>
            </a:p>
            <a:p>
              <a:pPr marL="12700" algn="l" rtl="0" eaLnBrk="0">
                <a:lnSpc>
                  <a:spcPct val="97000"/>
                </a:lnSpc>
                <a:spcBef>
                  <a:spcPts val="952"/>
                </a:spcBef>
              </a:pPr>
              <a:r>
                <a:rPr sz="900" kern="0" spc="6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从上床开始睡觉到睡着时间</a:t>
              </a:r>
              <a:r>
                <a:rPr sz="1200" b="1" kern="0" spc="60">
                  <a:solidFill>
                    <a:srgbClr val="B2D23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不超</a:t>
              </a:r>
              <a:r>
                <a:rPr sz="1200" b="1" kern="0" spc="50">
                  <a:solidFill>
                    <a:srgbClr val="B2D23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过30分钟</a:t>
              </a:r>
              <a:r>
                <a:rPr sz="900" kern="0" spc="5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9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marL="231775" algn="l" rtl="0" eaLnBrk="0">
                <a:lnSpc>
                  <a:spcPct val="97000"/>
                </a:lnSpc>
                <a:spcBef>
                  <a:spcPts val="371"/>
                </a:spcBef>
              </a:pPr>
              <a:r>
                <a:rPr sz="1200" b="1" kern="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2、睡眠时长</a:t>
              </a:r>
              <a:endParaRPr lang="Microsoft YaHei" altLang="Microsoft YaHei" sz="1200"/>
            </a:p>
            <a:p>
              <a:pPr marL="12700" algn="l" rtl="0" eaLnBrk="0">
                <a:lnSpc>
                  <a:spcPct val="98000"/>
                </a:lnSpc>
                <a:spcBef>
                  <a:spcPts val="947"/>
                </a:spcBef>
              </a:pPr>
              <a:r>
                <a:rPr sz="900" kern="0" spc="6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成年人整夜睡眠时间</a:t>
              </a:r>
              <a:r>
                <a:rPr sz="1200" b="1" kern="0" spc="60">
                  <a:solidFill>
                    <a:srgbClr val="8BC53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至</a:t>
              </a:r>
              <a:r>
                <a:rPr sz="1200" b="1" kern="0" spc="50">
                  <a:solidFill>
                    <a:srgbClr val="8BC53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少5小时</a:t>
              </a:r>
              <a:r>
                <a:rPr sz="900" kern="0" spc="5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9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235584" algn="l" rtl="0" eaLnBrk="0">
                <a:lnSpc>
                  <a:spcPct val="98000"/>
                </a:lnSpc>
                <a:spcBef>
                  <a:spcPts val="365"/>
                </a:spcBef>
              </a:pPr>
              <a:r>
                <a:rPr sz="1200" b="1" kern="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3、夜间睡眠质量</a:t>
              </a:r>
              <a:endParaRPr lang="Microsoft YaHei" altLang="Microsoft YaHei" sz="1200"/>
            </a:p>
            <a:p>
              <a:pPr marL="25400" algn="l" rtl="0" eaLnBrk="0">
                <a:lnSpc>
                  <a:spcPts val="1146"/>
                </a:lnSpc>
                <a:spcBef>
                  <a:spcPts val="1089"/>
                </a:spcBef>
              </a:pPr>
              <a:r>
                <a:rPr sz="900" kern="0" spc="8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夜里醒来的次数不多</a:t>
              </a:r>
              <a:r>
                <a:rPr sz="900" kern="0" spc="7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或醒来后清醒的时间不长；</a:t>
              </a:r>
              <a:endParaRPr lang="Microsoft YaHei" altLang="Microsoft YaHei" sz="900"/>
            </a:p>
            <a:p>
              <a:pPr algn="r" rtl="0" eaLnBrk="0">
                <a:lnSpc>
                  <a:spcPts val="1149"/>
                </a:lnSpc>
                <a:spcBef>
                  <a:spcPts val="54"/>
                </a:spcBef>
              </a:pPr>
              <a:r>
                <a:rPr sz="900" kern="0" spc="8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有充分的深度睡眠；不</a:t>
              </a:r>
              <a:r>
                <a:rPr sz="900" kern="0" spc="7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会自感整夜都在做梦，甚至从噩梦中惊醒。</a:t>
              </a:r>
              <a:endParaRPr lang="Microsoft YaHei" altLang="Microsoft YaHei" sz="900"/>
            </a:p>
            <a:p>
              <a:pPr algn="l" rtl="0" eaLnBrk="0">
                <a:lnSpc>
                  <a:spcPct val="173000"/>
                </a:lnSpc>
              </a:pPr>
              <a:endParaRPr lang="Arial" altLang="Arial" sz="1000"/>
            </a:p>
            <a:p>
              <a:pPr marL="226695" algn="l" rtl="0" eaLnBrk="0">
                <a:lnSpc>
                  <a:spcPct val="97000"/>
                </a:lnSpc>
                <a:spcBef>
                  <a:spcPts val="361"/>
                </a:spcBef>
              </a:pPr>
              <a:r>
                <a:rPr sz="1200" b="1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4、日间功能</a:t>
              </a:r>
              <a:endParaRPr lang="Microsoft YaHei" altLang="Microsoft YaHei" sz="1200"/>
            </a:p>
            <a:p>
              <a:pPr algn="l" rtl="0" eaLnBrk="0">
                <a:lnSpc>
                  <a:spcPct val="102000"/>
                </a:lnSpc>
              </a:pPr>
              <a:endParaRPr lang="Arial" altLang="Arial" sz="900"/>
            </a:p>
            <a:p>
              <a:pPr marL="18415" algn="l" rtl="0" eaLnBrk="0">
                <a:lnSpc>
                  <a:spcPct val="84000"/>
                </a:lnSpc>
                <a:spcBef>
                  <a:spcPts val="4"/>
                </a:spcBef>
              </a:pPr>
              <a:r>
                <a:rPr sz="900" kern="0" spc="9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睡醒后，不会感到疲惫、乏力、</a:t>
              </a:r>
              <a:r>
                <a:rPr sz="900" kern="0" spc="8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没精神</a:t>
              </a:r>
              <a:r>
                <a:rPr sz="1200" kern="0" spc="8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200"/>
            </a:p>
          </p:txBody>
        </p:sp>
        <p:pic>
          <p:nvPicPr>
            <p:cNvPr id="1238" name="picture 123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1301518" y="586911"/>
              <a:ext cx="2605441" cy="97425"/>
            </a:xfrm>
            <a:prstGeom prst="rect">
              <a:avLst/>
            </a:prstGeom>
          </p:spPr>
        </p:pic>
      </p:grpSp>
      <p:graphicFrame>
        <p:nvGraphicFramePr>
          <p:cNvPr id="1240" name="table 1240"/>
          <p:cNvGraphicFramePr>
            <a:graphicFrameLocks noGrp="1"/>
          </p:cNvGraphicFramePr>
          <p:nvPr/>
        </p:nvGraphicFramePr>
        <p:xfrm>
          <a:off x="6498421" y="2778241"/>
          <a:ext cx="4239894" cy="3528695"/>
        </p:xfrm>
        <a:graphic>
          <a:graphicData uri="http://schemas.openxmlformats.org/drawingml/2006/table">
            <a:tbl>
              <a:tblPr>
                <a:solidFill>
                  <a:srgbClr val="B2D234"/>
                </a:solidFill>
              </a:tblPr>
              <a:tblGrid>
                <a:gridCol w="4239894"/>
              </a:tblGrid>
              <a:tr h="35032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039"/>
                        </a:lnSpc>
                      </a:pPr>
                      <a:endParaRPr lang="Arial" altLang="Arial" sz="100"/>
                    </a:p>
                    <a:p>
                      <a:pPr marL="275590" algn="l" rtl="0" eaLnBrk="0">
                        <a:lnSpc>
                          <a:spcPct val="102000"/>
                        </a:lnSpc>
                        <a:tabLst>
                          <a:tab pos="3515359"/>
                        </a:tabLst>
                      </a:pPr>
                      <a:r>
                        <a:rPr sz="1500" b="1" u="sng" kern="0" spc="4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什么程度的失眠，需要专业帮助呢？</a:t>
                      </a:r>
                      <a:r>
                        <a:rPr sz="1500" b="1" u="sng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endParaRPr lang="Microsoft YaHei" altLang="Microsoft YaHei" sz="15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287654" indent="-1270" algn="l" rtl="0" eaLnBrk="0">
                        <a:lnSpc>
                          <a:spcPct val="137000"/>
                        </a:lnSpc>
                        <a:spcBef>
                          <a:spcPts val="274"/>
                        </a:spcBef>
                      </a:pPr>
                      <a:r>
                        <a:rPr sz="900" kern="0" spc="7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根据美国睡眠医学会的定义，达到困扰级别的失眠，需要满足以            </a:t>
                      </a:r>
                      <a:r>
                        <a:rPr sz="900" kern="0" spc="5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下三个条件：</a:t>
                      </a:r>
                      <a:endParaRPr lang="Microsoft YaHei" altLang="Microsoft YaHei" sz="900"/>
                    </a:p>
                    <a:p>
                      <a:pPr marL="294640" algn="l" rtl="0" eaLnBrk="0">
                        <a:lnSpc>
                          <a:spcPts val="1149"/>
                        </a:lnSpc>
                        <a:spcBef>
                          <a:spcPts val="1241"/>
                        </a:spcBef>
                      </a:pPr>
                      <a:r>
                        <a:rPr sz="900" kern="0" spc="40">
                          <a:solidFill>
                            <a:srgbClr val="40404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</a:t>
                      </a:r>
                      <a:r>
                        <a:rPr sz="900" kern="0" spc="-330">
                          <a:solidFill>
                            <a:srgbClr val="40404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 </a:t>
                      </a:r>
                      <a:r>
                        <a:rPr sz="900" kern="0" spc="4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客观上有充足的睡眠机会和环境；</a:t>
                      </a:r>
                      <a:endParaRPr lang="Microsoft YaHei" altLang="Microsoft YaHei" sz="900"/>
                    </a:p>
                    <a:p>
                      <a:pPr marL="294640" algn="l" rtl="0" eaLnBrk="0">
                        <a:lnSpc>
                          <a:spcPts val="1122"/>
                        </a:lnSpc>
                        <a:spcBef>
                          <a:spcPts val="1250"/>
                        </a:spcBef>
                      </a:pPr>
                      <a:r>
                        <a:rPr sz="900" kern="0" spc="80">
                          <a:solidFill>
                            <a:srgbClr val="40404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</a:t>
                      </a:r>
                      <a:r>
                        <a:rPr sz="900" kern="0" spc="-340">
                          <a:solidFill>
                            <a:srgbClr val="40404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 </a:t>
                      </a:r>
                      <a:r>
                        <a:rPr sz="900" kern="0" spc="8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持续出现入睡困难、睡眠时间</a:t>
                      </a:r>
                      <a:r>
                        <a:rPr sz="900" kern="0" spc="7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减少、睡眠完整性破坏（夜醒）</a:t>
                      </a:r>
                      <a:endParaRPr lang="Microsoft YaHei" altLang="Microsoft YaHei" sz="900"/>
                    </a:p>
                    <a:p>
                      <a:pPr marL="458469" algn="l" rtl="0" eaLnBrk="0">
                        <a:lnSpc>
                          <a:spcPts val="1154"/>
                        </a:lnSpc>
                        <a:spcBef>
                          <a:spcPts val="676"/>
                        </a:spcBef>
                      </a:pPr>
                      <a:r>
                        <a:rPr sz="900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或睡眠质量下降；</a:t>
                      </a:r>
                      <a:endParaRPr lang="Microsoft YaHei" altLang="Microsoft YaHei" sz="900"/>
                    </a:p>
                    <a:p>
                      <a:pPr marL="294640" algn="l" rtl="0" eaLnBrk="0">
                        <a:lnSpc>
                          <a:spcPts val="1154"/>
                        </a:lnSpc>
                        <a:spcBef>
                          <a:spcPts val="1250"/>
                        </a:spcBef>
                      </a:pPr>
                      <a:r>
                        <a:rPr sz="900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</a:t>
                      </a:r>
                      <a:r>
                        <a:rPr sz="900" kern="0" spc="-270">
                          <a:solidFill>
                            <a:srgbClr val="40404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 </a:t>
                      </a:r>
                      <a:r>
                        <a:rPr sz="900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引起日间功能损害。</a:t>
                      </a:r>
                      <a:endParaRPr lang="Microsoft YaHei" altLang="Microsoft YaHei" sz="900"/>
                    </a:p>
                    <a:p>
                      <a:pPr marL="286384" algn="l" rtl="0" eaLnBrk="0">
                        <a:lnSpc>
                          <a:spcPts val="1151"/>
                        </a:lnSpc>
                        <a:spcBef>
                          <a:spcPts val="1246"/>
                        </a:spcBef>
                      </a:pPr>
                      <a:r>
                        <a:rPr sz="900" kern="0" spc="9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一句话总结「失眠」的科学定义，就是</a:t>
                      </a:r>
                      <a:endParaRPr lang="Microsoft YaHei" altLang="Microsoft YaHei" sz="900"/>
                    </a:p>
                    <a:p>
                      <a:pPr marL="375920" algn="l" rtl="0" eaLnBrk="0">
                        <a:lnSpc>
                          <a:spcPct val="89000"/>
                        </a:lnSpc>
                        <a:spcBef>
                          <a:spcPts val="1343"/>
                        </a:spcBef>
                      </a:pPr>
                      <a:r>
                        <a:rPr sz="12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「即使客观条件允许，</a:t>
                      </a:r>
                      <a:r>
                        <a:rPr sz="12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依然长期持续晚上睡不好，白</a:t>
                      </a:r>
                      <a:endParaRPr lang="Microsoft YaHei" altLang="Microsoft YaHei" sz="1200"/>
                    </a:p>
                    <a:p>
                      <a:pPr marL="287020" algn="l" rtl="0" eaLnBrk="0">
                        <a:lnSpc>
                          <a:spcPts val="2159"/>
                        </a:lnSpc>
                      </a:pPr>
                      <a:r>
                        <a:rPr sz="11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天没精神」。</a:t>
                      </a:r>
                      <a:endParaRPr lang="Microsoft YaHei" altLang="Microsoft YaHei" sz="1100"/>
                    </a:p>
                  </a:txBody>
                  <a:tcPr marL="0" marR="0" marT="0" marB="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234"/>
                    </a:solidFill>
                  </a:tcPr>
                </a:tc>
              </a:tr>
            </a:tbl>
          </a:graphicData>
        </a:graphic>
      </p:graphicFrame>
      <p:grpSp>
        <p:nvGrpSpPr>
          <p:cNvPr id="112" name="group 112"/>
          <p:cNvGrpSpPr/>
          <p:nvPr/>
        </p:nvGrpSpPr>
        <p:grpSpPr>
          <a:xfrm rot="21600000">
            <a:off x="6516877" y="1701038"/>
            <a:ext cx="4158488" cy="855979"/>
            <a:chExt cx="4158488" cy="855979"/>
          </a:xfrm>
        </p:grpSpPr>
        <p:pic>
          <p:nvPicPr>
            <p:cNvPr id="1242" name="picture 124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158488" cy="855979"/>
            </a:xfrm>
            <a:prstGeom prst="rect">
              <a:avLst/>
            </a:prstGeom>
          </p:spPr>
        </p:pic>
        <p:sp>
          <p:nvSpPr>
            <p:cNvPr id="1244" name="textbox 1244"/>
            <p:cNvSpPr/>
            <p:nvPr/>
          </p:nvSpPr>
          <p:spPr>
            <a:xfrm>
              <a:off x="-12700" y="-12700"/>
              <a:ext cx="4184015" cy="904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marL="1054100" algn="l" rtl="0" eaLnBrk="0">
                <a:lnSpc>
                  <a:spcPct val="97000"/>
                </a:lnSpc>
                <a:spcBef>
                  <a:spcPts val="3"/>
                </a:spcBef>
              </a:pPr>
              <a:r>
                <a:rPr sz="1800" b="1" kern="0" spc="-10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如何定义睡眠困扰？</a:t>
              </a:r>
              <a:endParaRPr lang="Microsoft YaHei" altLang="Microsoft YaHei" sz="1800"/>
            </a:p>
          </p:txBody>
        </p:sp>
      </p:grpSp>
      <p:grpSp>
        <p:nvGrpSpPr>
          <p:cNvPr id="114" name="group 114"/>
          <p:cNvGrpSpPr/>
          <p:nvPr/>
        </p:nvGrpSpPr>
        <p:grpSpPr>
          <a:xfrm rot="21600000">
            <a:off x="608330" y="302005"/>
            <a:ext cx="2329688" cy="673100"/>
            <a:chExt cx="2329688" cy="673100"/>
          </a:xfrm>
        </p:grpSpPr>
        <p:sp>
          <p:nvSpPr>
            <p:cNvPr id="1246" name="rect"/>
            <p:cNvSpPr/>
            <p:nvPr/>
          </p:nvSpPr>
          <p:spPr>
            <a:xfrm>
              <a:off x="12700" y="12700"/>
              <a:ext cx="2304288" cy="647700"/>
            </a:xfrm>
            <a:prstGeom prst="rect">
              <a:avLst/>
            </a:prstGeom>
            <a:solidFill>
              <a:srgbClr val="B2D23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8" name="textbox 1248"/>
            <p:cNvSpPr/>
            <p:nvPr/>
          </p:nvSpPr>
          <p:spPr>
            <a:xfrm>
              <a:off x="-8980" y="165697"/>
              <a:ext cx="2075179" cy="5486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633"/>
                </a:lnSpc>
              </a:pPr>
              <a:endParaRPr lang="Arial" altLang="Arial" sz="100"/>
            </a:p>
            <a:p>
              <a:pPr marL="138429" algn="l" rtl="0" eaLnBrk="0">
                <a:lnSpc>
                  <a:spcPct val="100000"/>
                </a:lnSpc>
                <a:tabLst>
                  <a:tab pos="294640"/>
                </a:tabLst>
              </a:pPr>
              <a:r>
                <a:rPr sz="27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2700" b="1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专家小课堂</a:t>
              </a:r>
              <a:endParaRPr lang="Microsoft YaHei" altLang="Microsoft YaHei" sz="2700"/>
            </a:p>
          </p:txBody>
        </p:sp>
        <p:sp>
          <p:nvSpPr>
            <p:cNvPr id="1250" name="path"/>
            <p:cNvSpPr/>
            <p:nvPr/>
          </p:nvSpPr>
          <p:spPr>
            <a:xfrm>
              <a:off x="3719" y="543470"/>
              <a:ext cx="125910" cy="125910"/>
            </a:xfrm>
            <a:custGeom>
              <a:rect l="0" t="0" r="0" b="0"/>
              <a:pathLst>
                <a:path w="198" h="198">
                  <a:moveTo>
                    <a:pt x="184" y="184"/>
                  </a:moveTo>
                  <a:lnTo>
                    <a:pt x="14" y="14"/>
                  </a:lnTo>
                </a:path>
              </a:pathLst>
            </a:custGeom>
            <a:noFill/>
            <a:ln w="25400" cap="flat">
              <a:solidFill>
                <a:srgbClr val="BF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2" name="path"/>
            <p:cNvSpPr/>
            <p:nvPr/>
          </p:nvSpPr>
          <p:spPr>
            <a:xfrm>
              <a:off x="2200057" y="3719"/>
              <a:ext cx="129630" cy="656680"/>
            </a:xfrm>
            <a:custGeom>
              <a:rect l="0" t="0" r="0" b="0"/>
              <a:pathLst>
                <a:path w="204" h="1034">
                  <a:moveTo>
                    <a:pt x="14" y="14"/>
                  </a:moveTo>
                  <a:lnTo>
                    <a:pt x="184" y="184"/>
                  </a:lnTo>
                  <a:lnTo>
                    <a:pt x="184" y="1034"/>
                  </a:lnTo>
                </a:path>
              </a:pathLst>
            </a:custGeom>
            <a:noFill/>
            <a:ln w="25400" cap="flat">
              <a:solidFill>
                <a:srgbClr val="BF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4" name="rect"/>
            <p:cNvSpPr/>
            <p:nvPr/>
          </p:nvSpPr>
          <p:spPr>
            <a:xfrm>
              <a:off x="12700" y="0"/>
              <a:ext cx="2196338" cy="25400"/>
            </a:xfrm>
            <a:prstGeom prst="rect">
              <a:avLst/>
            </a:prstGeom>
            <a:solidFill>
              <a:srgbClr val="BFBF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6" name="rect"/>
            <p:cNvSpPr/>
            <p:nvPr/>
          </p:nvSpPr>
          <p:spPr>
            <a:xfrm>
              <a:off x="120650" y="647700"/>
              <a:ext cx="2196338" cy="25400"/>
            </a:xfrm>
            <a:prstGeom prst="rect">
              <a:avLst/>
            </a:prstGeom>
            <a:solidFill>
              <a:srgbClr val="BFBF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8" name="rect"/>
            <p:cNvSpPr/>
            <p:nvPr/>
          </p:nvSpPr>
          <p:spPr>
            <a:xfrm>
              <a:off x="0" y="12700"/>
              <a:ext cx="25400" cy="539750"/>
            </a:xfrm>
            <a:prstGeom prst="rect">
              <a:avLst/>
            </a:prstGeom>
            <a:solidFill>
              <a:srgbClr val="BFBF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60" name="textbox 1260"/>
          <p:cNvSpPr/>
          <p:nvPr/>
        </p:nvSpPr>
        <p:spPr>
          <a:xfrm>
            <a:off x="2997902" y="690245"/>
            <a:ext cx="277939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09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1400" b="1" kern="0" spc="-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普通人该如何衡量自己的睡眠质量？</a:t>
            </a:r>
            <a:endParaRPr lang="Microsoft YaHei" altLang="Microsoft YaHei" sz="1400"/>
          </a:p>
        </p:txBody>
      </p:sp>
      <p:sp>
        <p:nvSpPr>
          <p:cNvPr id="1262" name="textbox 1262"/>
          <p:cNvSpPr/>
          <p:nvPr/>
        </p:nvSpPr>
        <p:spPr>
          <a:xfrm>
            <a:off x="533507" y="6373768"/>
            <a:ext cx="3205479" cy="132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65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来源：专家访谈_上海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市精神卫生中心；数字心理健康公司暂停实验室。</a:t>
            </a:r>
            <a:endParaRPr lang="Microsoft YaHei" altLang="Microsoft YaHei" sz="800"/>
          </a:p>
        </p:txBody>
      </p:sp>
      <p:sp>
        <p:nvSpPr>
          <p:cNvPr id="1264" name="textbox 1264"/>
          <p:cNvSpPr/>
          <p:nvPr/>
        </p:nvSpPr>
        <p:spPr>
          <a:xfrm>
            <a:off x="2997004" y="400932"/>
            <a:ext cx="1534794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2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400" b="1" kern="0" spc="-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如何定义睡眠困扰？</a:t>
            </a:r>
            <a:endParaRPr lang="Microsoft YaHei" altLang="Microsoft YaHei" sz="1400"/>
          </a:p>
        </p:txBody>
      </p:sp>
      <p:pic>
        <p:nvPicPr>
          <p:cNvPr id="1266" name="picture 126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974847" y="304800"/>
            <a:ext cx="3302381" cy="76200"/>
          </a:xfrm>
          <a:prstGeom prst="rect">
            <a:avLst/>
          </a:prstGeom>
        </p:spPr>
      </p:pic>
      <p:pic>
        <p:nvPicPr>
          <p:cNvPr id="1268" name="picture 126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pic>
        <p:nvPicPr>
          <p:cNvPr id="1270" name="picture 127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pic>
        <p:nvPicPr>
          <p:cNvPr id="1272" name="picture 127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1274" name="picture 127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grpSp>
        <p:nvGrpSpPr>
          <p:cNvPr id="116" name="group 116"/>
          <p:cNvGrpSpPr/>
          <p:nvPr/>
        </p:nvGrpSpPr>
        <p:grpSpPr>
          <a:xfrm rot="21600000">
            <a:off x="376428" y="295656"/>
            <a:ext cx="144779" cy="684275"/>
            <a:chExt cx="144779" cy="684275"/>
          </a:xfrm>
        </p:grpSpPr>
        <p:sp>
          <p:nvSpPr>
            <p:cNvPr id="1276" name="path"/>
            <p:cNvSpPr/>
            <p:nvPr/>
          </p:nvSpPr>
          <p:spPr>
            <a:xfrm>
              <a:off x="0" y="0"/>
              <a:ext cx="144779" cy="342899"/>
            </a:xfrm>
            <a:custGeom>
              <a:rect l="0" t="0" r="0" b="0"/>
              <a:pathLst>
                <a:path w="226" h="539">
                  <a:moveTo>
                    <a:pt x="0" y="539"/>
                  </a:moveTo>
                  <a:lnTo>
                    <a:pt x="227" y="539"/>
                  </a:lnTo>
                  <a:lnTo>
                    <a:pt x="227" y="0"/>
                  </a:lnTo>
                  <a:lnTo>
                    <a:pt x="0" y="0"/>
                  </a:lnTo>
                  <a:lnTo>
                    <a:pt x="0" y="539"/>
                  </a:lnTo>
                  <a:close/>
                </a:path>
              </a:pathLst>
            </a:custGeom>
            <a:solidFill>
              <a:srgbClr val="B2D23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8" name="path"/>
            <p:cNvSpPr/>
            <p:nvPr/>
          </p:nvSpPr>
          <p:spPr>
            <a:xfrm>
              <a:off x="0" y="342899"/>
              <a:ext cx="144779" cy="341376"/>
            </a:xfrm>
            <a:custGeom>
              <a:rect l="0" t="0" r="0" b="0"/>
              <a:pathLst>
                <a:path w="226" h="537">
                  <a:moveTo>
                    <a:pt x="0" y="537"/>
                  </a:moveTo>
                  <a:lnTo>
                    <a:pt x="227" y="537"/>
                  </a:lnTo>
                  <a:lnTo>
                    <a:pt x="227" y="0"/>
                  </a:lnTo>
                  <a:lnTo>
                    <a:pt x="0" y="0"/>
                  </a:lnTo>
                  <a:lnTo>
                    <a:pt x="0" y="537"/>
                  </a:lnTo>
                  <a:close/>
                </a:path>
              </a:pathLst>
            </a:cu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80" name="textbox 1280"/>
          <p:cNvSpPr/>
          <p:nvPr/>
        </p:nvSpPr>
        <p:spPr>
          <a:xfrm>
            <a:off x="10726939" y="6603557"/>
            <a:ext cx="911225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89"/>
              </a:lnSpc>
            </a:pPr>
            <a:r>
              <a:rPr sz="600" kern="0" spc="5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arch.com.cn</a:t>
            </a:r>
            <a:endParaRPr lang="Arial" altLang="Arial" sz="600"/>
          </a:p>
        </p:txBody>
      </p:sp>
      <p:sp>
        <p:nvSpPr>
          <p:cNvPr id="1282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4" name="textbox 1284"/>
          <p:cNvSpPr/>
          <p:nvPr/>
        </p:nvSpPr>
        <p:spPr>
          <a:xfrm>
            <a:off x="523836" y="6603557"/>
            <a:ext cx="952500" cy="1085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3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h</a:t>
            </a:r>
            <a:r>
              <a:rPr sz="600" kern="0" spc="12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endParaRPr lang="Arial" altLang="Arial" sz="600"/>
          </a:p>
        </p:txBody>
      </p:sp>
      <p:sp>
        <p:nvSpPr>
          <p:cNvPr id="1286" name="textbox 1286"/>
          <p:cNvSpPr/>
          <p:nvPr/>
        </p:nvSpPr>
        <p:spPr>
          <a:xfrm>
            <a:off x="11859721" y="6592634"/>
            <a:ext cx="139064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800" kern="0" spc="-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</a:t>
            </a:r>
            <a:endParaRPr lang="Microsoft YaHei" altLang="Microsoft YaHei" sz="800"/>
          </a:p>
        </p:txBody>
      </p:sp>
      <p:sp>
        <p:nvSpPr>
          <p:cNvPr id="1288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90" name="rect"/>
          <p:cNvSpPr/>
          <p:nvPr/>
        </p:nvSpPr>
        <p:spPr>
          <a:xfrm>
            <a:off x="11009248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92" name="rect"/>
          <p:cNvSpPr/>
          <p:nvPr/>
        </p:nvSpPr>
        <p:spPr>
          <a:xfrm>
            <a:off x="11644756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94" name="picture 12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997"/>
          </a:xfrm>
          <a:prstGeom prst="rect">
            <a:avLst/>
          </a:prstGeom>
        </p:spPr>
      </p:pic>
      <p:sp>
        <p:nvSpPr>
          <p:cNvPr id="1296" name="textbox 1296"/>
          <p:cNvSpPr/>
          <p:nvPr/>
        </p:nvSpPr>
        <p:spPr>
          <a:xfrm>
            <a:off x="1975334" y="2916168"/>
            <a:ext cx="8708390" cy="2022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14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400" b="1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当下所产生的痛苦都是源自对现状某种形式的不接受、某种形式的无意</a:t>
            </a: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识抗拒。</a:t>
            </a:r>
            <a:endParaRPr lang="Microsoft YaHei" altLang="Microsoft YaHei" sz="1400"/>
          </a:p>
          <a:p>
            <a:pPr algn="l" rtl="0" eaLnBrk="0">
              <a:lnSpc>
                <a:spcPct val="192000"/>
              </a:lnSpc>
            </a:pPr>
            <a:endParaRPr lang="Arial" altLang="Arial" sz="1000"/>
          </a:p>
          <a:p>
            <a:pPr marL="26034" algn="l" rtl="0" eaLnBrk="0">
              <a:lnSpc>
                <a:spcPct val="97000"/>
              </a:lnSpc>
              <a:spcBef>
                <a:spcPts val="420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从思维的层面来说，这种抗拒以批判的形式存在；从情</a:t>
            </a:r>
            <a:r>
              <a:rPr sz="1400" b="1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绪的层面来说，它又以负面情绪的形式显现。</a:t>
            </a:r>
            <a:endParaRPr lang="Microsoft YaHei" altLang="Microsoft YaHei" sz="1400"/>
          </a:p>
          <a:p>
            <a:pPr algn="l" rtl="0" eaLnBrk="0">
              <a:lnSpc>
                <a:spcPct val="193000"/>
              </a:lnSpc>
            </a:pPr>
            <a:endParaRPr lang="Arial" altLang="Arial" sz="1000"/>
          </a:p>
          <a:p>
            <a:pPr marL="25400" algn="l" rtl="0" eaLnBrk="0">
              <a:lnSpc>
                <a:spcPct val="97000"/>
              </a:lnSpc>
              <a:spcBef>
                <a:spcPts val="421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痛苦的程度取决于你</a:t>
            </a:r>
            <a:r>
              <a:rPr sz="1400" b="1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对当下的抗拒程度以及对思维的认同程度。</a:t>
            </a:r>
            <a:endParaRPr lang="Microsoft YaHei" altLang="Microsoft YaHei" sz="1400"/>
          </a:p>
          <a:p>
            <a:pPr marL="7265034" algn="l" rtl="0" eaLnBrk="0">
              <a:lnSpc>
                <a:spcPct val="98000"/>
              </a:lnSpc>
              <a:spcBef>
                <a:spcPts val="1518"/>
              </a:spcBef>
            </a:pPr>
            <a:r>
              <a:rPr sz="1200" i="1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——</a:t>
            </a:r>
            <a:r>
              <a:rPr sz="1200" kern="0" spc="-2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i="1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《当下的力量》</a:t>
            </a:r>
            <a:endParaRPr lang="Microsoft YaHei" altLang="Microsoft YaHei" sz="1200"/>
          </a:p>
          <a:p>
            <a:pPr algn="l" rtl="0" eaLnBrk="0">
              <a:lnSpc>
                <a:spcPct val="108000"/>
              </a:lnSpc>
            </a:pPr>
            <a:endParaRPr lang="Arial" altLang="Arial" sz="800"/>
          </a:p>
          <a:p>
            <a:pPr marL="7596505" algn="l" rtl="0" eaLnBrk="0">
              <a:lnSpc>
                <a:spcPct val="97000"/>
              </a:lnSpc>
              <a:spcBef>
                <a:spcPts val="4"/>
              </a:spcBef>
            </a:pPr>
            <a:r>
              <a:rPr sz="1200" i="1" kern="0" spc="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埃克哈特</a:t>
            </a:r>
            <a:r>
              <a:rPr sz="1200" kern="0" spc="-1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i="1" kern="0" spc="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</a:t>
            </a:r>
            <a:r>
              <a:rPr sz="1200" kern="0" spc="-2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i="1" kern="0" spc="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托利</a:t>
            </a:r>
            <a:endParaRPr lang="Microsoft YaHei" altLang="Microsoft YaHei" sz="1200"/>
          </a:p>
        </p:txBody>
      </p:sp>
      <p:sp>
        <p:nvSpPr>
          <p:cNvPr id="1298" name="textbox 1298"/>
          <p:cNvSpPr/>
          <p:nvPr/>
        </p:nvSpPr>
        <p:spPr>
          <a:xfrm>
            <a:off x="4155513" y="1606124"/>
            <a:ext cx="3911600" cy="437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95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2700" b="1" kern="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国民健康困扰之：情绪篇</a:t>
            </a:r>
            <a:endParaRPr lang="Microsoft YaHei" altLang="Microsoft YaHei" sz="2700"/>
          </a:p>
        </p:txBody>
      </p:sp>
      <p:pic>
        <p:nvPicPr>
          <p:cNvPr id="1300" name="picture 13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30637" y="245678"/>
            <a:ext cx="646281" cy="322457"/>
          </a:xfrm>
          <a:prstGeom prst="rect">
            <a:avLst/>
          </a:prstGeom>
        </p:spPr>
      </p:pic>
      <p:pic>
        <p:nvPicPr>
          <p:cNvPr id="1302" name="picture 130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125200" y="208788"/>
            <a:ext cx="394716" cy="396240"/>
          </a:xfrm>
          <a:prstGeom prst="rect">
            <a:avLst/>
          </a:prstGeom>
        </p:spPr>
      </p:pic>
      <p:pic>
        <p:nvPicPr>
          <p:cNvPr id="1304" name="picture 130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92020" y="288253"/>
            <a:ext cx="543021" cy="249173"/>
          </a:xfrm>
          <a:prstGeom prst="rect">
            <a:avLst/>
          </a:prstGeom>
        </p:spPr>
      </p:pic>
      <p:pic>
        <p:nvPicPr>
          <p:cNvPr id="1306" name="picture 130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760707" y="227076"/>
            <a:ext cx="359664" cy="359664"/>
          </a:xfrm>
          <a:prstGeom prst="rect">
            <a:avLst/>
          </a:prstGeom>
        </p:spPr>
      </p:pic>
      <p:sp>
        <p:nvSpPr>
          <p:cNvPr id="1308" name="textbox 1308"/>
          <p:cNvSpPr/>
          <p:nvPr/>
        </p:nvSpPr>
        <p:spPr>
          <a:xfrm>
            <a:off x="11859721" y="6593043"/>
            <a:ext cx="139064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20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</a:t>
            </a:r>
            <a:endParaRPr lang="Microsoft YaHei" altLang="Microsoft YaHei" sz="800"/>
          </a:p>
        </p:txBody>
      </p:sp>
      <p:sp>
        <p:nvSpPr>
          <p:cNvPr id="1310" name="rect"/>
          <p:cNvSpPr/>
          <p:nvPr/>
        </p:nvSpPr>
        <p:spPr>
          <a:xfrm>
            <a:off x="10131425" y="275843"/>
            <a:ext cx="6350" cy="26200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2" name="rect"/>
          <p:cNvSpPr/>
          <p:nvPr/>
        </p:nvSpPr>
        <p:spPr>
          <a:xfrm>
            <a:off x="11001629" y="275843"/>
            <a:ext cx="6350" cy="26200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4" name="rect"/>
          <p:cNvSpPr/>
          <p:nvPr/>
        </p:nvSpPr>
        <p:spPr>
          <a:xfrm>
            <a:off x="11637136" y="275843"/>
            <a:ext cx="6350" cy="26200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6" name="rect"/>
          <p:cNvSpPr/>
          <p:nvPr/>
        </p:nvSpPr>
        <p:spPr>
          <a:xfrm>
            <a:off x="1193291" y="2354580"/>
            <a:ext cx="9816084" cy="1648967"/>
          </a:xfrm>
          <a:prstGeom prst="rect">
            <a:avLst/>
          </a:pr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18" name="picture 13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00911" y="4209288"/>
            <a:ext cx="9820655" cy="1472183"/>
          </a:xfrm>
          <a:prstGeom prst="rect">
            <a:avLst/>
          </a:prstGeom>
        </p:spPr>
      </p:pic>
      <p:sp>
        <p:nvSpPr>
          <p:cNvPr id="1320" name="textbox 1320"/>
          <p:cNvSpPr/>
          <p:nvPr/>
        </p:nvSpPr>
        <p:spPr>
          <a:xfrm>
            <a:off x="528822" y="1004449"/>
            <a:ext cx="11071859" cy="498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212"/>
              </a:lnSpc>
            </a:pPr>
            <a:endParaRPr lang="Arial" altLang="Arial" sz="100"/>
          </a:p>
          <a:p>
            <a:pPr marL="12700" indent="-635" algn="l" rtl="0" eaLnBrk="0">
              <a:lnSpc>
                <a:spcPct val="103000"/>
              </a:lnSpc>
            </a:pPr>
            <a:r>
              <a:rPr sz="15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有情绪困扰的用户称，他们为此承受了4.6种生活中的负面影响，随着情绪困扰程度加深，</a:t>
            </a:r>
            <a:r>
              <a:rPr sz="1500" kern="0" spc="5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负面影响程度也逐步加深，  中度情</a:t>
            </a:r>
            <a:r>
              <a:rPr sz="15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绪困扰用户承受了4.8种，重度情绪困扰用户承受了6.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7种。其中，对他们影响最大的就是睡眠变差（57%）。</a:t>
            </a:r>
            <a:endParaRPr lang="Microsoft YaHei" altLang="Microsoft YaHei" sz="1500"/>
          </a:p>
        </p:txBody>
      </p:sp>
      <p:sp>
        <p:nvSpPr>
          <p:cNvPr id="1322" name="textbox 1322"/>
          <p:cNvSpPr/>
          <p:nvPr/>
        </p:nvSpPr>
        <p:spPr>
          <a:xfrm>
            <a:off x="531063" y="438429"/>
            <a:ext cx="5955029" cy="381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9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kern="0" spc="-6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情绪困扰给你的生活带来了哪些</a:t>
            </a:r>
            <a:r>
              <a:rPr sz="2400" kern="0" spc="-7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负面的影响？</a:t>
            </a:r>
            <a:endParaRPr lang="Microsoft YaHei" altLang="Microsoft YaHei" sz="2400"/>
          </a:p>
        </p:txBody>
      </p:sp>
      <p:sp>
        <p:nvSpPr>
          <p:cNvPr id="1324" name="textbox 1324"/>
          <p:cNvSpPr/>
          <p:nvPr/>
        </p:nvSpPr>
        <p:spPr>
          <a:xfrm>
            <a:off x="1671324" y="3256382"/>
            <a:ext cx="2364739" cy="735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90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2000" b="1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情绪困扰 </a:t>
            </a:r>
            <a:r>
              <a:rPr sz="1400" b="1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带来的负面影响</a:t>
            </a:r>
            <a:endParaRPr lang="Microsoft YaHei" altLang="Microsoft YaHei" sz="1400"/>
          </a:p>
          <a:p>
            <a:pPr marL="777875" algn="l" rtl="0" eaLnBrk="0">
              <a:lnSpc>
                <a:spcPts val="3451"/>
              </a:lnSpc>
            </a:pPr>
            <a:r>
              <a:rPr sz="2400" b="1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TOP3</a:t>
            </a:r>
            <a:endParaRPr lang="Microsoft YaHei" altLang="Microsoft YaHei" sz="2400"/>
          </a:p>
        </p:txBody>
      </p:sp>
      <p:sp>
        <p:nvSpPr>
          <p:cNvPr id="1326" name="textbox 1326"/>
          <p:cNvSpPr/>
          <p:nvPr/>
        </p:nvSpPr>
        <p:spPr>
          <a:xfrm>
            <a:off x="1212716" y="5817215"/>
            <a:ext cx="9799955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48"/>
              </a:lnSpc>
            </a:pPr>
            <a:r>
              <a:rPr sz="9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注意力难集中                皮肤状态差              生活幸福感变低              记忆力变差                  免疫力降低            工作/学习表现变差          身体代谢变慢              人际关系变差</a:t>
            </a:r>
            <a:endParaRPr lang="Microsoft YaHei" altLang="Microsoft YaHei" sz="900"/>
          </a:p>
        </p:txBody>
      </p:sp>
      <p:sp>
        <p:nvSpPr>
          <p:cNvPr id="1328" name="textbox 1328"/>
          <p:cNvSpPr/>
          <p:nvPr/>
        </p:nvSpPr>
        <p:spPr>
          <a:xfrm>
            <a:off x="523836" y="6593043"/>
            <a:ext cx="11475084" cy="142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8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600" kern="0" spc="1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r>
              <a:rPr sz="600" kern="0" spc="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6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www.iresearch.co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m.cn          </a:t>
            </a:r>
            <a:r>
              <a:rPr sz="800" kern="0" spc="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</a:t>
            </a:r>
            <a:endParaRPr lang="Microsoft YaHei" altLang="Microsoft YaHei" sz="800"/>
          </a:p>
        </p:txBody>
      </p:sp>
      <p:sp>
        <p:nvSpPr>
          <p:cNvPr id="1330" name="textbox 1330"/>
          <p:cNvSpPr/>
          <p:nvPr/>
        </p:nvSpPr>
        <p:spPr>
          <a:xfrm>
            <a:off x="9183927" y="2905521"/>
            <a:ext cx="1240789" cy="865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51"/>
              </a:lnSpc>
            </a:pPr>
            <a:endParaRPr lang="Arial" altLang="Arial" sz="100"/>
          </a:p>
          <a:p>
            <a:pPr marL="184150" algn="l" rtl="0" eaLnBrk="0">
              <a:lnSpc>
                <a:spcPct val="84000"/>
              </a:lnSpc>
            </a:pPr>
            <a:r>
              <a:rPr sz="3200" b="1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46%</a:t>
            </a:r>
            <a:endParaRPr lang="Microsoft YaHei" altLang="Microsoft YaHei" sz="32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algn="l" rtl="0" eaLnBrk="0">
              <a:lnSpc>
                <a:spcPct val="11338"/>
              </a:lnSpc>
            </a:pPr>
            <a:endParaRPr lang="Arial" altLang="Arial" sz="100"/>
          </a:p>
          <a:p>
            <a:pPr marL="12700" algn="l" rtl="0" eaLnBrk="0">
              <a:lnSpc>
                <a:spcPts val="1843"/>
              </a:lnSpc>
            </a:pPr>
            <a:r>
              <a:rPr sz="1500" b="1" kern="0" spc="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精神萎靡不振</a:t>
            </a:r>
            <a:endParaRPr lang="Microsoft YaHei" altLang="Microsoft YaHei" sz="1500"/>
          </a:p>
        </p:txBody>
      </p:sp>
      <p:sp>
        <p:nvSpPr>
          <p:cNvPr id="1332" name="textbox 1332"/>
          <p:cNvSpPr/>
          <p:nvPr/>
        </p:nvSpPr>
        <p:spPr>
          <a:xfrm>
            <a:off x="7067823" y="2906335"/>
            <a:ext cx="1239519" cy="8642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10"/>
              </a:lnSpc>
            </a:pPr>
            <a:endParaRPr lang="Arial" altLang="Arial" sz="100"/>
          </a:p>
          <a:p>
            <a:pPr marL="210184" algn="l" rtl="0" eaLnBrk="0">
              <a:lnSpc>
                <a:spcPct val="84000"/>
              </a:lnSpc>
            </a:pPr>
            <a:r>
              <a:rPr sz="3200" b="1" kern="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55%</a:t>
            </a:r>
            <a:endParaRPr lang="Microsoft YaHei" altLang="Microsoft YaHei" sz="32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algn="l" rtl="0" eaLnBrk="0">
              <a:lnSpc>
                <a:spcPct val="11338"/>
              </a:lnSpc>
            </a:pPr>
            <a:endParaRPr lang="Arial" altLang="Arial" sz="100"/>
          </a:p>
          <a:p>
            <a:pPr marL="12700" algn="l" rtl="0" eaLnBrk="0">
              <a:lnSpc>
                <a:spcPts val="1840"/>
              </a:lnSpc>
            </a:pPr>
            <a:r>
              <a:rPr sz="1500" b="1" kern="0" spc="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身体疲惫乏力</a:t>
            </a:r>
            <a:endParaRPr lang="Microsoft YaHei" altLang="Microsoft YaHei" sz="1500"/>
          </a:p>
        </p:txBody>
      </p:sp>
      <p:sp>
        <p:nvSpPr>
          <p:cNvPr id="1334" name="textbox 1334"/>
          <p:cNvSpPr/>
          <p:nvPr/>
        </p:nvSpPr>
        <p:spPr>
          <a:xfrm>
            <a:off x="5147962" y="2906335"/>
            <a:ext cx="873760" cy="865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10"/>
              </a:lnSpc>
            </a:pPr>
            <a:endParaRPr lang="Arial" altLang="Arial" sz="100"/>
          </a:p>
          <a:p>
            <a:pPr algn="r" rtl="0" eaLnBrk="0">
              <a:lnSpc>
                <a:spcPct val="84000"/>
              </a:lnSpc>
            </a:pPr>
            <a:r>
              <a:rPr sz="3200" b="1" kern="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57%</a:t>
            </a:r>
            <a:endParaRPr lang="Microsoft YaHei" altLang="Microsoft YaHei" sz="32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algn="l" rtl="0" eaLnBrk="0">
              <a:lnSpc>
                <a:spcPct val="11338"/>
              </a:lnSpc>
            </a:pPr>
            <a:endParaRPr lang="Arial" altLang="Arial" sz="100"/>
          </a:p>
          <a:p>
            <a:pPr marL="25400" algn="l" rtl="0" eaLnBrk="0">
              <a:lnSpc>
                <a:spcPts val="1852"/>
              </a:lnSpc>
            </a:pPr>
            <a:r>
              <a:rPr sz="1500" b="1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睡眠变差</a:t>
            </a:r>
            <a:endParaRPr lang="Microsoft YaHei" altLang="Microsoft YaHei" sz="1500"/>
          </a:p>
        </p:txBody>
      </p:sp>
      <p:sp>
        <p:nvSpPr>
          <p:cNvPr id="1336" name="path"/>
          <p:cNvSpPr/>
          <p:nvPr/>
        </p:nvSpPr>
        <p:spPr>
          <a:xfrm>
            <a:off x="955357" y="5676709"/>
            <a:ext cx="10313289" cy="50482"/>
          </a:xfrm>
          <a:custGeom>
            <a:rect l="0" t="0" r="0" b="0"/>
            <a:pathLst>
              <a:path w="16241" h="79">
                <a:moveTo>
                  <a:pt x="7" y="7"/>
                </a:moveTo>
                <a:lnTo>
                  <a:pt x="16233" y="7"/>
                </a:lnTo>
                <a:moveTo>
                  <a:pt x="7" y="7"/>
                </a:moveTo>
                <a:lnTo>
                  <a:pt x="7" y="79"/>
                </a:lnTo>
                <a:moveTo>
                  <a:pt x="2035" y="7"/>
                </a:moveTo>
                <a:lnTo>
                  <a:pt x="2035" y="79"/>
                </a:lnTo>
                <a:moveTo>
                  <a:pt x="4063" y="7"/>
                </a:moveTo>
                <a:lnTo>
                  <a:pt x="4063" y="79"/>
                </a:lnTo>
                <a:moveTo>
                  <a:pt x="6091" y="7"/>
                </a:moveTo>
                <a:lnTo>
                  <a:pt x="6091" y="79"/>
                </a:lnTo>
                <a:moveTo>
                  <a:pt x="8119" y="7"/>
                </a:moveTo>
                <a:lnTo>
                  <a:pt x="8119" y="79"/>
                </a:lnTo>
                <a:moveTo>
                  <a:pt x="10147" y="7"/>
                </a:moveTo>
                <a:lnTo>
                  <a:pt x="10147" y="79"/>
                </a:lnTo>
                <a:moveTo>
                  <a:pt x="12177" y="7"/>
                </a:moveTo>
                <a:lnTo>
                  <a:pt x="12177" y="79"/>
                </a:lnTo>
                <a:moveTo>
                  <a:pt x="14205" y="7"/>
                </a:moveTo>
                <a:lnTo>
                  <a:pt x="14205" y="79"/>
                </a:lnTo>
                <a:moveTo>
                  <a:pt x="16233" y="7"/>
                </a:moveTo>
                <a:lnTo>
                  <a:pt x="16233" y="79"/>
                </a:lnTo>
              </a:path>
            </a:pathLst>
          </a:custGeom>
          <a:noFill/>
          <a:ln w="9525" cap="flat">
            <a:solidFill>
              <a:srgbClr val="E0EDA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8" name="textbox 1338"/>
          <p:cNvSpPr/>
          <p:nvPr/>
        </p:nvSpPr>
        <p:spPr>
          <a:xfrm>
            <a:off x="533507" y="6373768"/>
            <a:ext cx="4310379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70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20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N有情绪困扰的用户=1636；于2024年2月通过艾瑞智研平台-消费洞察数据库</a:t>
            </a:r>
            <a:r>
              <a:rPr sz="800" kern="0" spc="-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调研获得。</a:t>
            </a:r>
            <a:endParaRPr lang="Microsoft YaHei" altLang="Microsoft YaHei" sz="800"/>
          </a:p>
        </p:txBody>
      </p:sp>
      <p:sp>
        <p:nvSpPr>
          <p:cNvPr id="1340" name="textbox 1340"/>
          <p:cNvSpPr/>
          <p:nvPr/>
        </p:nvSpPr>
        <p:spPr>
          <a:xfrm>
            <a:off x="7909016" y="5093852"/>
            <a:ext cx="1567180" cy="253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39"/>
              </a:lnSpc>
            </a:pPr>
            <a:endParaRPr lang="Arial" altLang="Arial" sz="100"/>
          </a:p>
          <a:p>
            <a:pPr marL="12700" algn="l" rtl="0" eaLnBrk="0">
              <a:lnSpc>
                <a:spcPct val="75000"/>
              </a:lnSpc>
            </a:pPr>
            <a:r>
              <a:rPr sz="900" kern="0" spc="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36%</a:t>
            </a:r>
            <a:endParaRPr lang="Microsoft YaHei" altLang="Microsoft YaHei" sz="900"/>
          </a:p>
          <a:p>
            <a:pPr algn="r" rtl="0" eaLnBrk="0">
              <a:lnSpc>
                <a:spcPct val="90000"/>
              </a:lnSpc>
              <a:spcBef>
                <a:spcPts val="11"/>
              </a:spcBef>
            </a:pPr>
            <a:r>
              <a:rPr sz="900" kern="0" spc="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29%</a:t>
            </a:r>
            <a:endParaRPr lang="Microsoft YaHei" altLang="Microsoft YaHei" sz="900"/>
          </a:p>
        </p:txBody>
      </p:sp>
      <p:sp>
        <p:nvSpPr>
          <p:cNvPr id="1342" name="path"/>
          <p:cNvSpPr/>
          <p:nvPr/>
        </p:nvSpPr>
        <p:spPr>
          <a:xfrm>
            <a:off x="2589276" y="2520696"/>
            <a:ext cx="527303" cy="525779"/>
          </a:xfrm>
          <a:custGeom>
            <a:rect l="0" t="0" r="0" b="0"/>
            <a:pathLst>
              <a:path w="830" h="825">
                <a:moveTo>
                  <a:pt x="414" y="0"/>
                </a:moveTo>
                <a:cubicBezTo>
                  <a:pt x="185" y="0"/>
                  <a:pt x="0" y="184"/>
                  <a:pt x="0" y="412"/>
                </a:cubicBezTo>
                <a:cubicBezTo>
                  <a:pt x="0" y="641"/>
                  <a:pt x="185" y="827"/>
                  <a:pt x="414" y="827"/>
                </a:cubicBezTo>
                <a:cubicBezTo>
                  <a:pt x="643" y="827"/>
                  <a:pt x="830" y="641"/>
                  <a:pt x="830" y="412"/>
                </a:cubicBezTo>
                <a:cubicBezTo>
                  <a:pt x="830" y="184"/>
                  <a:pt x="643" y="0"/>
                  <a:pt x="414" y="0"/>
                </a:cubicBezTo>
                <a:moveTo>
                  <a:pt x="192" y="327"/>
                </a:moveTo>
                <a:lnTo>
                  <a:pt x="223" y="307"/>
                </a:lnTo>
                <a:lnTo>
                  <a:pt x="192" y="286"/>
                </a:lnTo>
                <a:cubicBezTo>
                  <a:pt x="174" y="275"/>
                  <a:pt x="170" y="253"/>
                  <a:pt x="181" y="237"/>
                </a:cubicBezTo>
                <a:cubicBezTo>
                  <a:pt x="192" y="220"/>
                  <a:pt x="214" y="215"/>
                  <a:pt x="232" y="226"/>
                </a:cubicBezTo>
                <a:lnTo>
                  <a:pt x="310" y="277"/>
                </a:lnTo>
                <a:cubicBezTo>
                  <a:pt x="319" y="284"/>
                  <a:pt x="326" y="295"/>
                  <a:pt x="326" y="307"/>
                </a:cubicBezTo>
                <a:cubicBezTo>
                  <a:pt x="326" y="320"/>
                  <a:pt x="319" y="331"/>
                  <a:pt x="310" y="338"/>
                </a:cubicBezTo>
                <a:lnTo>
                  <a:pt x="232" y="389"/>
                </a:lnTo>
                <a:cubicBezTo>
                  <a:pt x="225" y="393"/>
                  <a:pt x="217" y="394"/>
                  <a:pt x="212" y="394"/>
                </a:cubicBezTo>
                <a:cubicBezTo>
                  <a:pt x="199" y="394"/>
                  <a:pt x="188" y="389"/>
                  <a:pt x="181" y="378"/>
                </a:cubicBezTo>
                <a:cubicBezTo>
                  <a:pt x="170" y="362"/>
                  <a:pt x="174" y="340"/>
                  <a:pt x="192" y="327"/>
                </a:cubicBezTo>
                <a:moveTo>
                  <a:pt x="628" y="632"/>
                </a:moveTo>
                <a:cubicBezTo>
                  <a:pt x="612" y="643"/>
                  <a:pt x="590" y="639"/>
                  <a:pt x="579" y="623"/>
                </a:cubicBezTo>
                <a:cubicBezTo>
                  <a:pt x="541" y="568"/>
                  <a:pt x="479" y="536"/>
                  <a:pt x="414" y="536"/>
                </a:cubicBezTo>
                <a:cubicBezTo>
                  <a:pt x="348" y="536"/>
                  <a:pt x="288" y="568"/>
                  <a:pt x="250" y="623"/>
                </a:cubicBezTo>
                <a:cubicBezTo>
                  <a:pt x="243" y="634"/>
                  <a:pt x="232" y="639"/>
                  <a:pt x="221" y="639"/>
                </a:cubicBezTo>
                <a:cubicBezTo>
                  <a:pt x="214" y="639"/>
                  <a:pt x="207" y="635"/>
                  <a:pt x="199" y="632"/>
                </a:cubicBezTo>
                <a:cubicBezTo>
                  <a:pt x="183" y="621"/>
                  <a:pt x="179" y="597"/>
                  <a:pt x="190" y="581"/>
                </a:cubicBezTo>
                <a:cubicBezTo>
                  <a:pt x="241" y="509"/>
                  <a:pt x="325" y="463"/>
                  <a:pt x="414" y="463"/>
                </a:cubicBezTo>
                <a:cubicBezTo>
                  <a:pt x="505" y="463"/>
                  <a:pt x="588" y="509"/>
                  <a:pt x="639" y="581"/>
                </a:cubicBezTo>
                <a:cubicBezTo>
                  <a:pt x="650" y="597"/>
                  <a:pt x="645" y="621"/>
                  <a:pt x="628" y="632"/>
                </a:cubicBezTo>
                <a:moveTo>
                  <a:pt x="637" y="329"/>
                </a:moveTo>
                <a:cubicBezTo>
                  <a:pt x="654" y="340"/>
                  <a:pt x="659" y="362"/>
                  <a:pt x="648" y="378"/>
                </a:cubicBezTo>
                <a:cubicBezTo>
                  <a:pt x="641" y="389"/>
                  <a:pt x="628" y="394"/>
                  <a:pt x="617" y="394"/>
                </a:cubicBezTo>
                <a:cubicBezTo>
                  <a:pt x="610" y="394"/>
                  <a:pt x="603" y="393"/>
                  <a:pt x="597" y="389"/>
                </a:cubicBezTo>
                <a:lnTo>
                  <a:pt x="519" y="338"/>
                </a:lnTo>
                <a:cubicBezTo>
                  <a:pt x="508" y="331"/>
                  <a:pt x="503" y="320"/>
                  <a:pt x="503" y="307"/>
                </a:cubicBezTo>
                <a:cubicBezTo>
                  <a:pt x="503" y="295"/>
                  <a:pt x="508" y="284"/>
                  <a:pt x="519" y="277"/>
                </a:cubicBezTo>
                <a:lnTo>
                  <a:pt x="597" y="226"/>
                </a:lnTo>
                <a:cubicBezTo>
                  <a:pt x="614" y="215"/>
                  <a:pt x="637" y="220"/>
                  <a:pt x="648" y="237"/>
                </a:cubicBezTo>
                <a:cubicBezTo>
                  <a:pt x="659" y="253"/>
                  <a:pt x="654" y="275"/>
                  <a:pt x="637" y="287"/>
                </a:cubicBezTo>
                <a:lnTo>
                  <a:pt x="606" y="307"/>
                </a:lnTo>
                <a:lnTo>
                  <a:pt x="637" y="3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44" name="picture 13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pic>
        <p:nvPicPr>
          <p:cNvPr id="1346" name="picture 134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grpSp>
        <p:nvGrpSpPr>
          <p:cNvPr id="118" name="group 118"/>
          <p:cNvGrpSpPr/>
          <p:nvPr/>
        </p:nvGrpSpPr>
        <p:grpSpPr>
          <a:xfrm rot="21600000">
            <a:off x="11009248" y="280415"/>
            <a:ext cx="641857" cy="262001"/>
            <a:chExt cx="641857" cy="262001"/>
          </a:xfrm>
        </p:grpSpPr>
        <p:sp>
          <p:nvSpPr>
            <p:cNvPr id="1348" name="rect"/>
            <p:cNvSpPr/>
            <p:nvPr/>
          </p:nvSpPr>
          <p:spPr>
            <a:xfrm>
              <a:off x="0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0" name="rect"/>
            <p:cNvSpPr/>
            <p:nvPr/>
          </p:nvSpPr>
          <p:spPr>
            <a:xfrm>
              <a:off x="635507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352" name="picture 135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1354" name="picture 135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1356" name="rect"/>
          <p:cNvSpPr/>
          <p:nvPr/>
        </p:nvSpPr>
        <p:spPr>
          <a:xfrm>
            <a:off x="4525009" y="2680970"/>
            <a:ext cx="71120" cy="1194307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58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60" name="textbox 1360"/>
          <p:cNvSpPr/>
          <p:nvPr/>
        </p:nvSpPr>
        <p:spPr>
          <a:xfrm>
            <a:off x="2748913" y="4975762"/>
            <a:ext cx="287020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4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44%</a:t>
            </a:r>
            <a:endParaRPr lang="Microsoft YaHei" altLang="Microsoft YaHei" sz="900"/>
          </a:p>
        </p:txBody>
      </p:sp>
      <p:sp>
        <p:nvSpPr>
          <p:cNvPr id="1362" name="textbox 1362"/>
          <p:cNvSpPr/>
          <p:nvPr/>
        </p:nvSpPr>
        <p:spPr>
          <a:xfrm>
            <a:off x="1460749" y="4961390"/>
            <a:ext cx="286384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1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  <a:endParaRPr lang="Microsoft YaHei" altLang="Microsoft YaHei" sz="900"/>
          </a:p>
        </p:txBody>
      </p:sp>
      <p:sp>
        <p:nvSpPr>
          <p:cNvPr id="1364" name="textbox 1364"/>
          <p:cNvSpPr/>
          <p:nvPr/>
        </p:nvSpPr>
        <p:spPr>
          <a:xfrm>
            <a:off x="4036945" y="5005460"/>
            <a:ext cx="286384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1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42%</a:t>
            </a:r>
            <a:endParaRPr lang="Microsoft YaHei" altLang="Microsoft YaHei" sz="900"/>
          </a:p>
        </p:txBody>
      </p:sp>
      <p:sp>
        <p:nvSpPr>
          <p:cNvPr id="1366" name="textbox 1366"/>
          <p:cNvSpPr/>
          <p:nvPr/>
        </p:nvSpPr>
        <p:spPr>
          <a:xfrm>
            <a:off x="5325105" y="5005460"/>
            <a:ext cx="286384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1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42%</a:t>
            </a:r>
            <a:endParaRPr lang="Microsoft YaHei" altLang="Microsoft YaHei" sz="900"/>
          </a:p>
        </p:txBody>
      </p:sp>
      <p:sp>
        <p:nvSpPr>
          <p:cNvPr id="1368" name="textbox 1368"/>
          <p:cNvSpPr/>
          <p:nvPr/>
        </p:nvSpPr>
        <p:spPr>
          <a:xfrm>
            <a:off x="10483694" y="5285241"/>
            <a:ext cx="280034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1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23%</a:t>
            </a:r>
            <a:endParaRPr lang="Microsoft YaHei" altLang="Microsoft YaHei" sz="900"/>
          </a:p>
        </p:txBody>
      </p:sp>
      <p:sp>
        <p:nvSpPr>
          <p:cNvPr id="1370" name="textbox 1370"/>
          <p:cNvSpPr/>
          <p:nvPr/>
        </p:nvSpPr>
        <p:spPr>
          <a:xfrm>
            <a:off x="6620981" y="5064261"/>
            <a:ext cx="278765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1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38%</a:t>
            </a:r>
            <a:endParaRPr lang="Microsoft YaHei" altLang="Microsoft YaHei" sz="900"/>
          </a:p>
        </p:txBody>
      </p:sp>
      <p:sp>
        <p:nvSpPr>
          <p:cNvPr id="1372" name="rect"/>
          <p:cNvSpPr/>
          <p:nvPr/>
        </p:nvSpPr>
        <p:spPr>
          <a:xfrm>
            <a:off x="6697789" y="2683764"/>
            <a:ext cx="9525" cy="1187957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74" name="rect"/>
          <p:cNvSpPr/>
          <p:nvPr/>
        </p:nvSpPr>
        <p:spPr>
          <a:xfrm>
            <a:off x="8817673" y="2683764"/>
            <a:ext cx="9525" cy="1187957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76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78" name="picture 13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034539" y="3221735"/>
            <a:ext cx="2455164" cy="1744980"/>
          </a:xfrm>
          <a:prstGeom prst="rect">
            <a:avLst/>
          </a:prstGeom>
        </p:spPr>
      </p:pic>
      <p:graphicFrame>
        <p:nvGraphicFramePr>
          <p:cNvPr id="1380" name="table 1380"/>
          <p:cNvGraphicFramePr>
            <a:graphicFrameLocks noGrp="1"/>
          </p:cNvGraphicFramePr>
          <p:nvPr/>
        </p:nvGraphicFramePr>
        <p:xfrm>
          <a:off x="699262" y="2404617"/>
          <a:ext cx="5154295" cy="3691254"/>
        </p:xfrm>
        <a:graphic>
          <a:graphicData uri="http://schemas.openxmlformats.org/drawingml/2006/table">
            <a:tbl>
              <a:tblPr/>
              <a:tblGrid>
                <a:gridCol w="5154295"/>
              </a:tblGrid>
              <a:tr h="36785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252"/>
                        </a:lnSpc>
                      </a:pPr>
                      <a:endParaRPr lang="Arial" altLang="Arial" sz="100"/>
                    </a:p>
                    <a:p>
                      <a:pPr marL="155575" algn="l" rtl="0" eaLnBrk="0">
                        <a:lnSpc>
                          <a:spcPct val="97000"/>
                        </a:lnSpc>
                      </a:pPr>
                      <a:r>
                        <a:rPr sz="1200" b="1" kern="0" spc="-10">
                          <a:solidFill>
                            <a:srgbClr val="1EC8F3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53%的受访者存在抑郁困扰</a:t>
                      </a:r>
                      <a:endParaRPr lang="Microsoft YaHei" altLang="Microsoft YaHei" sz="12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marL="1962785" algn="l" rtl="0" eaLnBrk="0">
                        <a:lnSpc>
                          <a:spcPct val="97000"/>
                        </a:lnSpc>
                        <a:spcBef>
                          <a:spcPts val="426"/>
                        </a:spcBef>
                      </a:pPr>
                      <a:r>
                        <a:rPr sz="14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抑郁+焦虑困扰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2385060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400" b="1" kern="0" spc="-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39%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A6A6A6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6A6A6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6A6A6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6A6A6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82" name="rect"/>
          <p:cNvSpPr/>
          <p:nvPr/>
        </p:nvSpPr>
        <p:spPr>
          <a:xfrm>
            <a:off x="6618731" y="4116323"/>
            <a:ext cx="1874520" cy="646176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384" name="table 1384"/>
          <p:cNvGraphicFramePr>
            <a:graphicFrameLocks noGrp="1"/>
          </p:cNvGraphicFramePr>
          <p:nvPr/>
        </p:nvGraphicFramePr>
        <p:xfrm>
          <a:off x="6522466" y="2401570"/>
          <a:ext cx="4492625" cy="2360295"/>
        </p:xfrm>
        <a:graphic>
          <a:graphicData uri="http://schemas.openxmlformats.org/drawingml/2006/table">
            <a:tbl>
              <a:tblPr/>
              <a:tblGrid>
                <a:gridCol w="2067560"/>
                <a:gridCol w="2425064"/>
              </a:tblGrid>
              <a:tr h="23602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168"/>
                        </a:lnSpc>
                      </a:pPr>
                      <a:endParaRPr lang="Arial" altLang="Arial" sz="100"/>
                    </a:p>
                    <a:p>
                      <a:pPr marL="1191894" algn="l" rtl="0" eaLnBrk="0">
                        <a:lnSpc>
                          <a:spcPts val="1550"/>
                        </a:lnSpc>
                      </a:pPr>
                      <a:r>
                        <a:rPr sz="1200" b="1" kern="0" spc="-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1.6%</a:t>
                      </a:r>
                      <a:endParaRPr lang="Microsoft YaHei" altLang="Microsoft YaHei" sz="1200"/>
                    </a:p>
                    <a:p>
                      <a:pPr marL="262890" algn="l" rtl="0" eaLnBrk="0">
                        <a:lnSpc>
                          <a:spcPts val="1154"/>
                        </a:lnSpc>
                        <a:spcBef>
                          <a:spcPts val="129"/>
                        </a:spcBef>
                      </a:pPr>
                      <a:r>
                        <a:rPr sz="900" kern="0" spc="9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我不想说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730"/>
                        </a:lnSpc>
                      </a:pPr>
                      <a:endParaRPr lang="Arial" altLang="Arial" sz="100"/>
                    </a:p>
                    <a:p>
                      <a:pPr marL="1868804" algn="l" rtl="0" eaLnBrk="0">
                        <a:lnSpc>
                          <a:spcPct val="97000"/>
                        </a:lnSpc>
                      </a:pPr>
                      <a:r>
                        <a:rPr sz="1200" b="1" kern="0" spc="-1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就诊率</a:t>
                      </a:r>
                      <a:endParaRPr lang="Microsoft YaHei" altLang="Microsoft YaHei" sz="12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algn="r" rtl="0" eaLnBrk="0">
                        <a:lnSpc>
                          <a:spcPts val="2279"/>
                        </a:lnSpc>
                        <a:spcBef>
                          <a:spcPts val="1"/>
                        </a:spcBef>
                      </a:pPr>
                      <a:r>
                        <a:rPr sz="1600" b="1" kern="0" spc="-12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“HELP！”</a:t>
                      </a:r>
                      <a:endParaRPr lang="Microsoft YaHei" altLang="Microsoft YaHei" sz="1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386" name="textbox 1386"/>
          <p:cNvSpPr/>
          <p:nvPr/>
        </p:nvSpPr>
        <p:spPr>
          <a:xfrm>
            <a:off x="529633" y="1004449"/>
            <a:ext cx="11014709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68"/>
              </a:lnSpc>
            </a:pPr>
            <a:endParaRPr lang="Arial" altLang="Arial" sz="100"/>
          </a:p>
          <a:p>
            <a:pPr marL="12700" indent="8889" algn="l" rtl="0" eaLnBrk="0">
              <a:lnSpc>
                <a:spcPct val="105000"/>
              </a:lnSpc>
            </a:pP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68%的受访者存在情绪困扰，其中多数人正在经历不止一种情绪困扰。而在被情绪困扰的人中，</a:t>
            </a:r>
            <a:r>
              <a:rPr sz="1500" kern="0" spc="4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仅有2</a:t>
            </a: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0%的人选择去医院就</a:t>
            </a:r>
            <a:r>
              <a:rPr sz="15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诊。即便是情绪困扰程度已经达到中度及以上，就诊率也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仅为28.8%。</a:t>
            </a:r>
            <a:endParaRPr lang="Microsoft YaHei" altLang="Microsoft YaHei" sz="1500"/>
          </a:p>
        </p:txBody>
      </p:sp>
      <p:graphicFrame>
        <p:nvGraphicFramePr>
          <p:cNvPr id="1388" name="table 1388"/>
          <p:cNvGraphicFramePr>
            <a:graphicFrameLocks noGrp="1"/>
          </p:cNvGraphicFramePr>
          <p:nvPr/>
        </p:nvGraphicFramePr>
        <p:xfrm>
          <a:off x="6493573" y="5263705"/>
          <a:ext cx="4997450" cy="868680"/>
        </p:xfrm>
        <a:graphic>
          <a:graphicData uri="http://schemas.openxmlformats.org/drawingml/2006/table">
            <a:tbl>
              <a:tblPr/>
              <a:tblGrid>
                <a:gridCol w="4997450"/>
              </a:tblGrid>
              <a:tr h="8591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marL="513080" indent="-12192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  <a:tabLst>
                          <a:tab pos="518159"/>
                        </a:tabLst>
                      </a:pPr>
                      <a:r>
                        <a:rPr sz="1200" kern="0" spc="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	</a:t>
                      </a:r>
                      <a:r>
                        <a:rPr sz="1200" b="1" i="1" kern="0" spc="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一个人从开始经历情绪困扰，到最终寻求专业帮助，平均要经历</a:t>
                      </a:r>
                      <a:r>
                        <a:rPr sz="1200" b="1" kern="0" spc="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200" b="1" kern="0" spc="-1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1200" b="1" i="1" kern="0" spc="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11年时间。</a:t>
                      </a:r>
                      <a:endParaRPr lang="Microsoft YaHei" altLang="Microsoft YaHei" sz="12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500"/>
                    </a:p>
                    <a:p>
                      <a:pPr marL="3082289" algn="l" rtl="0" eaLnBrk="0">
                        <a:lnSpc>
                          <a:spcPct val="97000"/>
                        </a:lnSpc>
                      </a:pPr>
                      <a:r>
                        <a:rPr sz="1000" i="1" kern="0" spc="2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——</a:t>
                      </a:r>
                      <a:r>
                        <a:rPr sz="1000" kern="0" spc="-15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000" i="1" kern="0" spc="2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美国国立卫生研究院统计</a:t>
                      </a:r>
                      <a:endParaRPr lang="Microsoft YaHei" altLang="Microsoft YaHei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FACDC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ACDC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ACDC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ACDC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90" name="path"/>
          <p:cNvSpPr/>
          <p:nvPr/>
        </p:nvSpPr>
        <p:spPr>
          <a:xfrm>
            <a:off x="6638797" y="5326633"/>
            <a:ext cx="246379" cy="232664"/>
          </a:xfrm>
          <a:custGeom>
            <a:rect l="0" t="0" r="0" b="0"/>
            <a:pathLst>
              <a:path w="387" h="366">
                <a:moveTo>
                  <a:pt x="20" y="260"/>
                </a:moveTo>
                <a:lnTo>
                  <a:pt x="238" y="260"/>
                </a:lnTo>
                <a:lnTo>
                  <a:pt x="238" y="20"/>
                </a:lnTo>
                <a:lnTo>
                  <a:pt x="20" y="20"/>
                </a:lnTo>
                <a:lnTo>
                  <a:pt x="20" y="260"/>
                </a:lnTo>
                <a:close/>
                <a:moveTo>
                  <a:pt x="147" y="346"/>
                </a:moveTo>
                <a:lnTo>
                  <a:pt x="367" y="346"/>
                </a:lnTo>
                <a:lnTo>
                  <a:pt x="367" y="106"/>
                </a:lnTo>
                <a:lnTo>
                  <a:pt x="147" y="106"/>
                </a:lnTo>
                <a:lnTo>
                  <a:pt x="147" y="346"/>
                </a:lnTo>
                <a:close/>
              </a:path>
            </a:pathLst>
          </a:custGeom>
          <a:noFill/>
          <a:ln w="25400" cap="flat">
            <a:solidFill>
              <a:srgbClr val="F3828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92" name="textbox 1392"/>
          <p:cNvSpPr/>
          <p:nvPr/>
        </p:nvSpPr>
        <p:spPr>
          <a:xfrm>
            <a:off x="1117091" y="4972811"/>
            <a:ext cx="4321175" cy="821689"/>
          </a:xfrm>
          <a:prstGeom prst="rect">
            <a:avLst/>
          </a:prstGeom>
          <a:solidFill>
            <a:srgbClr val="BFBFB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499235" algn="l" rtl="0" eaLnBrk="0">
              <a:lnSpc>
                <a:spcPct val="97000"/>
              </a:lnSpc>
              <a:spcBef>
                <a:spcPts val="5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无情绪困扰 32%</a:t>
            </a:r>
            <a:endParaRPr lang="Microsoft YaHei" altLang="Microsoft YaHei" sz="1400"/>
          </a:p>
        </p:txBody>
      </p:sp>
      <p:sp>
        <p:nvSpPr>
          <p:cNvPr id="1394" name="rect"/>
          <p:cNvSpPr/>
          <p:nvPr/>
        </p:nvSpPr>
        <p:spPr>
          <a:xfrm>
            <a:off x="6618731" y="2502408"/>
            <a:ext cx="1874520" cy="647700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96" name="rect"/>
          <p:cNvSpPr/>
          <p:nvPr/>
        </p:nvSpPr>
        <p:spPr>
          <a:xfrm>
            <a:off x="6618731" y="3273552"/>
            <a:ext cx="1874520" cy="647700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398" name="table 1398"/>
          <p:cNvGraphicFramePr>
            <a:graphicFrameLocks noGrp="1"/>
          </p:cNvGraphicFramePr>
          <p:nvPr/>
        </p:nvGraphicFramePr>
        <p:xfrm>
          <a:off x="6522466" y="2401570"/>
          <a:ext cx="2065019" cy="1618614"/>
        </p:xfrm>
        <a:graphic>
          <a:graphicData uri="http://schemas.openxmlformats.org/drawingml/2006/table">
            <a:tbl>
              <a:tblPr/>
              <a:tblGrid>
                <a:gridCol w="2065019"/>
              </a:tblGrid>
              <a:tr h="16059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831"/>
                        </a:lnSpc>
                      </a:pPr>
                      <a:endParaRPr lang="Arial" altLang="Arial" sz="100"/>
                    </a:p>
                    <a:p>
                      <a:pPr marL="1191894" algn="l" rtl="0" eaLnBrk="0">
                        <a:lnSpc>
                          <a:spcPts val="1550"/>
                        </a:lnSpc>
                      </a:pPr>
                      <a:r>
                        <a:rPr sz="1200" b="1" kern="0" spc="-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16.5%</a:t>
                      </a:r>
                      <a:endParaRPr lang="Microsoft YaHei" altLang="Microsoft YaHei" sz="1200"/>
                    </a:p>
                    <a:p>
                      <a:pPr marL="264159" algn="l" rtl="0" eaLnBrk="0">
                        <a:lnSpc>
                          <a:spcPts val="1154"/>
                        </a:lnSpc>
                        <a:spcBef>
                          <a:spcPts val="129"/>
                        </a:spcBef>
                      </a:pPr>
                      <a:r>
                        <a:rPr sz="900" kern="0" spc="8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前往就诊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marL="1189355" algn="l" rtl="0" eaLnBrk="0">
                        <a:lnSpc>
                          <a:spcPct val="84000"/>
                        </a:lnSpc>
                        <a:spcBef>
                          <a:spcPts val="369"/>
                        </a:spcBef>
                      </a:pPr>
                      <a:r>
                        <a:rPr sz="1200" b="1" kern="0" spc="-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3.5%</a:t>
                      </a:r>
                      <a:endParaRPr lang="Microsoft YaHei" altLang="Microsoft YaHei" sz="12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264159" algn="l" rtl="0" eaLnBrk="0">
                        <a:lnSpc>
                          <a:spcPts val="1154"/>
                        </a:lnSpc>
                        <a:spcBef>
                          <a:spcPts val="3"/>
                        </a:spcBef>
                      </a:pPr>
                      <a:r>
                        <a:rPr sz="900" kern="0" spc="8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前往复诊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F38286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38286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38286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38286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00" name="textbox 1400"/>
          <p:cNvSpPr/>
          <p:nvPr/>
        </p:nvSpPr>
        <p:spPr>
          <a:xfrm>
            <a:off x="4489703" y="3221735"/>
            <a:ext cx="948055" cy="1745614"/>
          </a:xfrm>
          <a:prstGeom prst="rect">
            <a:avLst/>
          </a:prstGeom>
          <a:solidFill>
            <a:srgbClr val="FFCF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9419"/>
              </a:lnSpc>
            </a:pPr>
            <a:endParaRPr lang="Arial" altLang="Arial" sz="100"/>
          </a:p>
          <a:p>
            <a:pPr marL="387350" algn="l" rtl="0" eaLnBrk="0">
              <a:lnSpc>
                <a:spcPct val="98000"/>
              </a:lnSpc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仅</a:t>
            </a:r>
            <a:endParaRPr lang="Microsoft YaHei" altLang="Microsoft YaHei" sz="1400"/>
          </a:p>
          <a:p>
            <a:pPr marL="118745" algn="l" rtl="0" eaLnBrk="0">
              <a:lnSpc>
                <a:spcPct val="97000"/>
              </a:lnSpc>
              <a:spcBef>
                <a:spcPts val="40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焦虑困扰</a:t>
            </a:r>
            <a:endParaRPr lang="Microsoft YaHei" altLang="Microsoft YaHei" sz="14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297815" algn="l" rtl="0" eaLnBrk="0">
              <a:lnSpc>
                <a:spcPct val="85000"/>
              </a:lnSpc>
              <a:spcBef>
                <a:spcPts val="2"/>
              </a:spcBef>
            </a:pPr>
            <a:r>
              <a:rPr sz="1400" b="1" kern="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15%</a:t>
            </a:r>
            <a:endParaRPr lang="Microsoft YaHei" altLang="Microsoft YaHei" sz="1400"/>
          </a:p>
        </p:txBody>
      </p:sp>
      <p:sp>
        <p:nvSpPr>
          <p:cNvPr id="1402" name="textbox 1402"/>
          <p:cNvSpPr/>
          <p:nvPr/>
        </p:nvSpPr>
        <p:spPr>
          <a:xfrm>
            <a:off x="1117091" y="3221735"/>
            <a:ext cx="917575" cy="1745614"/>
          </a:xfrm>
          <a:prstGeom prst="rect">
            <a:avLst/>
          </a:prstGeom>
          <a:solidFill>
            <a:srgbClr val="1EC8F3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9419"/>
              </a:lnSpc>
            </a:pPr>
            <a:endParaRPr lang="Arial" altLang="Arial" sz="100"/>
          </a:p>
          <a:p>
            <a:pPr marL="370840" algn="l" rtl="0" eaLnBrk="0">
              <a:lnSpc>
                <a:spcPct val="98000"/>
              </a:lnSpc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仅</a:t>
            </a:r>
            <a:endParaRPr lang="Microsoft YaHei" altLang="Microsoft YaHei" sz="1400"/>
          </a:p>
          <a:p>
            <a:pPr marL="104139" algn="l" rtl="0" eaLnBrk="0">
              <a:lnSpc>
                <a:spcPct val="97000"/>
              </a:lnSpc>
              <a:spcBef>
                <a:spcPts val="40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抑郁困扰</a:t>
            </a:r>
            <a:endParaRPr lang="Microsoft YaHei" altLang="Microsoft YaHei" sz="14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307340" algn="l" rtl="0" eaLnBrk="0">
              <a:lnSpc>
                <a:spcPct val="85000"/>
              </a:lnSpc>
              <a:spcBef>
                <a:spcPts val="3"/>
              </a:spcBef>
            </a:pPr>
            <a:r>
              <a:rPr sz="1400" b="1" kern="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14%</a:t>
            </a:r>
            <a:endParaRPr lang="Microsoft YaHei" altLang="Microsoft YaHei" sz="1400"/>
          </a:p>
        </p:txBody>
      </p:sp>
      <p:sp>
        <p:nvSpPr>
          <p:cNvPr id="1404" name="textbox 1404"/>
          <p:cNvSpPr/>
          <p:nvPr/>
        </p:nvSpPr>
        <p:spPr>
          <a:xfrm>
            <a:off x="541426" y="438429"/>
            <a:ext cx="4906009" cy="381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9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kern="0" spc="-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80%被情绪困扰的人，尚未开始求助</a:t>
            </a:r>
            <a:endParaRPr lang="Microsoft YaHei" altLang="Microsoft YaHei" sz="2400"/>
          </a:p>
        </p:txBody>
      </p:sp>
      <p:sp>
        <p:nvSpPr>
          <p:cNvPr id="1406" name="textbox 1406"/>
          <p:cNvSpPr/>
          <p:nvPr/>
        </p:nvSpPr>
        <p:spPr>
          <a:xfrm>
            <a:off x="523836" y="6593043"/>
            <a:ext cx="11475084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8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8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600" kern="0" spc="1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r>
              <a:rPr sz="600" kern="0" spc="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6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www.iresearch.co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m.cn          </a:t>
            </a:r>
            <a:r>
              <a:rPr sz="800" kern="0" spc="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24</a:t>
            </a:r>
            <a:endParaRPr lang="Microsoft YaHei" altLang="Microsoft YaHei" sz="800"/>
          </a:p>
        </p:txBody>
      </p:sp>
      <p:sp>
        <p:nvSpPr>
          <p:cNvPr id="1408" name="textbox 1408"/>
          <p:cNvSpPr/>
          <p:nvPr/>
        </p:nvSpPr>
        <p:spPr>
          <a:xfrm>
            <a:off x="3790289" y="2798521"/>
            <a:ext cx="1867535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3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-10">
                <a:solidFill>
                  <a:srgbClr val="FFCF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54%的受访者存在焦虑困扰</a:t>
            </a:r>
            <a:endParaRPr lang="Microsoft YaHei" altLang="Microsoft YaHei" sz="1200"/>
          </a:p>
        </p:txBody>
      </p:sp>
      <p:pic>
        <p:nvPicPr>
          <p:cNvPr id="1410" name="picture 14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22044" y="3060572"/>
            <a:ext cx="3367278" cy="162306"/>
          </a:xfrm>
          <a:prstGeom prst="rect">
            <a:avLst/>
          </a:prstGeom>
        </p:spPr>
      </p:pic>
      <p:pic>
        <p:nvPicPr>
          <p:cNvPr id="1412" name="picture 14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065401" y="2952369"/>
            <a:ext cx="3367277" cy="270510"/>
          </a:xfrm>
          <a:prstGeom prst="rect">
            <a:avLst/>
          </a:prstGeom>
        </p:spPr>
      </p:pic>
      <p:sp>
        <p:nvSpPr>
          <p:cNvPr id="1414" name="textbox 1414"/>
          <p:cNvSpPr/>
          <p:nvPr/>
        </p:nvSpPr>
        <p:spPr>
          <a:xfrm>
            <a:off x="6691597" y="4878101"/>
            <a:ext cx="3850640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84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1000" i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问题：过去一个月内，你是否曾经在医院精神科/心理科就诊或复诊</a:t>
            </a:r>
            <a:r>
              <a:rPr sz="1000" i="1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？</a:t>
            </a:r>
            <a:endParaRPr lang="Microsoft YaHei" altLang="Microsoft YaHei" sz="1000"/>
          </a:p>
        </p:txBody>
      </p:sp>
      <p:sp>
        <p:nvSpPr>
          <p:cNvPr id="1416" name="textbox 1416"/>
          <p:cNvSpPr/>
          <p:nvPr/>
        </p:nvSpPr>
        <p:spPr>
          <a:xfrm>
            <a:off x="533507" y="6373768"/>
            <a:ext cx="4310379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70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20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N有情绪困扰的用户=1636；于2024年2月通过艾瑞智研平台-消费洞察数据库</a:t>
            </a:r>
            <a:r>
              <a:rPr sz="800" kern="0" spc="-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调研获得。</a:t>
            </a:r>
            <a:endParaRPr lang="Microsoft YaHei" altLang="Microsoft YaHei" sz="800"/>
          </a:p>
        </p:txBody>
      </p:sp>
      <p:sp>
        <p:nvSpPr>
          <p:cNvPr id="1418" name="textbox 1418"/>
          <p:cNvSpPr/>
          <p:nvPr/>
        </p:nvSpPr>
        <p:spPr>
          <a:xfrm>
            <a:off x="9390888" y="2840736"/>
            <a:ext cx="972819" cy="474344"/>
          </a:xfrm>
          <a:prstGeom prst="rect">
            <a:avLst/>
          </a:prstGeom>
          <a:solidFill>
            <a:srgbClr val="F3828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algn="l" rtl="0" eaLnBrk="0">
              <a:lnSpc>
                <a:spcPct val="6128"/>
              </a:lnSpc>
            </a:pPr>
            <a:endParaRPr lang="Arial" altLang="Arial" sz="100"/>
          </a:p>
          <a:p>
            <a:pPr marL="187325" algn="l" rtl="0" eaLnBrk="0">
              <a:lnSpc>
                <a:spcPts val="2039"/>
              </a:lnSpc>
            </a:pPr>
            <a:r>
              <a:rPr sz="1500" b="1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20.0%</a:t>
            </a:r>
            <a:endParaRPr lang="Microsoft YaHei" altLang="Microsoft YaHei" sz="1500"/>
          </a:p>
        </p:txBody>
      </p:sp>
      <p:sp>
        <p:nvSpPr>
          <p:cNvPr id="1420" name="textbox 1420"/>
          <p:cNvSpPr/>
          <p:nvPr/>
        </p:nvSpPr>
        <p:spPr>
          <a:xfrm>
            <a:off x="7787644" y="2067261"/>
            <a:ext cx="2157095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9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有情绪困扰用户近期的就</a:t>
            </a: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诊情况</a:t>
            </a:r>
            <a:endParaRPr lang="Microsoft YaHei" altLang="Microsoft YaHei" sz="1200"/>
          </a:p>
        </p:txBody>
      </p:sp>
      <p:sp>
        <p:nvSpPr>
          <p:cNvPr id="1422" name="path"/>
          <p:cNvSpPr/>
          <p:nvPr/>
        </p:nvSpPr>
        <p:spPr>
          <a:xfrm>
            <a:off x="9393943" y="3914775"/>
            <a:ext cx="473956" cy="609980"/>
          </a:xfrm>
          <a:custGeom>
            <a:rect l="0" t="0" r="0" b="0"/>
            <a:pathLst>
              <a:path w="746" h="960">
                <a:moveTo>
                  <a:pt x="208" y="878"/>
                </a:moveTo>
                <a:lnTo>
                  <a:pt x="635" y="878"/>
                </a:lnTo>
                <a:lnTo>
                  <a:pt x="635" y="939"/>
                </a:lnTo>
                <a:cubicBezTo>
                  <a:pt x="635" y="951"/>
                  <a:pt x="625" y="960"/>
                  <a:pt x="614" y="960"/>
                </a:cubicBezTo>
                <a:lnTo>
                  <a:pt x="229" y="960"/>
                </a:lnTo>
                <a:cubicBezTo>
                  <a:pt x="218" y="960"/>
                  <a:pt x="208" y="951"/>
                  <a:pt x="208" y="939"/>
                </a:cubicBezTo>
                <a:lnTo>
                  <a:pt x="208" y="878"/>
                </a:lnTo>
                <a:close/>
                <a:moveTo>
                  <a:pt x="400" y="0"/>
                </a:moveTo>
                <a:cubicBezTo>
                  <a:pt x="421" y="1"/>
                  <a:pt x="442" y="14"/>
                  <a:pt x="443" y="39"/>
                </a:cubicBezTo>
                <a:cubicBezTo>
                  <a:pt x="443" y="41"/>
                  <a:pt x="470" y="335"/>
                  <a:pt x="478" y="422"/>
                </a:cubicBezTo>
                <a:cubicBezTo>
                  <a:pt x="478" y="424"/>
                  <a:pt x="482" y="424"/>
                  <a:pt x="482" y="422"/>
                </a:cubicBezTo>
                <a:lnTo>
                  <a:pt x="517" y="76"/>
                </a:lnTo>
                <a:cubicBezTo>
                  <a:pt x="518" y="51"/>
                  <a:pt x="540" y="35"/>
                  <a:pt x="563" y="36"/>
                </a:cubicBezTo>
                <a:cubicBezTo>
                  <a:pt x="585" y="36"/>
                  <a:pt x="605" y="50"/>
                  <a:pt x="607" y="75"/>
                </a:cubicBezTo>
                <a:cubicBezTo>
                  <a:pt x="607" y="75"/>
                  <a:pt x="600" y="352"/>
                  <a:pt x="598" y="429"/>
                </a:cubicBezTo>
                <a:cubicBezTo>
                  <a:pt x="598" y="431"/>
                  <a:pt x="602" y="432"/>
                  <a:pt x="602" y="430"/>
                </a:cubicBezTo>
                <a:lnTo>
                  <a:pt x="665" y="175"/>
                </a:lnTo>
                <a:cubicBezTo>
                  <a:pt x="668" y="140"/>
                  <a:pt x="720" y="129"/>
                  <a:pt x="739" y="158"/>
                </a:cubicBezTo>
                <a:cubicBezTo>
                  <a:pt x="746" y="169"/>
                  <a:pt x="743" y="186"/>
                  <a:pt x="742" y="197"/>
                </a:cubicBezTo>
                <a:cubicBezTo>
                  <a:pt x="734" y="251"/>
                  <a:pt x="701" y="497"/>
                  <a:pt x="698" y="517"/>
                </a:cubicBezTo>
                <a:cubicBezTo>
                  <a:pt x="698" y="518"/>
                  <a:pt x="698" y="519"/>
                  <a:pt x="698" y="520"/>
                </a:cubicBezTo>
                <a:cubicBezTo>
                  <a:pt x="698" y="537"/>
                  <a:pt x="698" y="690"/>
                  <a:pt x="698" y="690"/>
                </a:cubicBezTo>
                <a:cubicBezTo>
                  <a:pt x="698" y="719"/>
                  <a:pt x="690" y="747"/>
                  <a:pt x="675" y="772"/>
                </a:cubicBezTo>
                <a:lnTo>
                  <a:pt x="634" y="841"/>
                </a:lnTo>
                <a:lnTo>
                  <a:pt x="209" y="841"/>
                </a:lnTo>
                <a:lnTo>
                  <a:pt x="209" y="841"/>
                </a:lnTo>
                <a:cubicBezTo>
                  <a:pt x="209" y="841"/>
                  <a:pt x="16" y="575"/>
                  <a:pt x="8" y="521"/>
                </a:cubicBezTo>
                <a:cubicBezTo>
                  <a:pt x="-1" y="464"/>
                  <a:pt x="67" y="436"/>
                  <a:pt x="102" y="487"/>
                </a:cubicBezTo>
                <a:cubicBezTo>
                  <a:pt x="107" y="492"/>
                  <a:pt x="111" y="499"/>
                  <a:pt x="116" y="506"/>
                </a:cubicBezTo>
                <a:cubicBezTo>
                  <a:pt x="154" y="561"/>
                  <a:pt x="212" y="583"/>
                  <a:pt x="229" y="583"/>
                </a:cubicBezTo>
                <a:lnTo>
                  <a:pt x="229" y="583"/>
                </a:lnTo>
                <a:cubicBezTo>
                  <a:pt x="234" y="582"/>
                  <a:pt x="238" y="578"/>
                  <a:pt x="238" y="573"/>
                </a:cubicBezTo>
                <a:lnTo>
                  <a:pt x="182" y="85"/>
                </a:lnTo>
                <a:cubicBezTo>
                  <a:pt x="182" y="60"/>
                  <a:pt x="203" y="42"/>
                  <a:pt x="227" y="41"/>
                </a:cubicBezTo>
                <a:cubicBezTo>
                  <a:pt x="249" y="40"/>
                  <a:pt x="267" y="49"/>
                  <a:pt x="274" y="78"/>
                </a:cubicBezTo>
                <a:cubicBezTo>
                  <a:pt x="274" y="78"/>
                  <a:pt x="330" y="360"/>
                  <a:pt x="345" y="422"/>
                </a:cubicBezTo>
                <a:cubicBezTo>
                  <a:pt x="346" y="425"/>
                  <a:pt x="349" y="424"/>
                  <a:pt x="349" y="422"/>
                </a:cubicBezTo>
                <a:lnTo>
                  <a:pt x="353" y="40"/>
                </a:lnTo>
                <a:cubicBezTo>
                  <a:pt x="355" y="17"/>
                  <a:pt x="377" y="0"/>
                  <a:pt x="400" y="0"/>
                </a:cubicBezTo>
              </a:path>
            </a:pathLst>
          </a:custGeom>
          <a:solidFill>
            <a:srgbClr val="F3828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4" name="textbox 1424"/>
          <p:cNvSpPr/>
          <p:nvPr/>
        </p:nvSpPr>
        <p:spPr>
          <a:xfrm>
            <a:off x="2422933" y="2071325"/>
            <a:ext cx="1701800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7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情绪困扰用户的类型</a:t>
            </a: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</a:t>
            </a:r>
            <a:endParaRPr lang="Microsoft YaHei" altLang="Microsoft YaHei" sz="1200"/>
          </a:p>
        </p:txBody>
      </p:sp>
      <p:pic>
        <p:nvPicPr>
          <p:cNvPr id="1426" name="picture 142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592311" y="3020567"/>
            <a:ext cx="796163" cy="259714"/>
          </a:xfrm>
          <a:prstGeom prst="rect">
            <a:avLst/>
          </a:prstGeom>
        </p:spPr>
      </p:pic>
      <p:pic>
        <p:nvPicPr>
          <p:cNvPr id="1428" name="picture 14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pic>
        <p:nvPicPr>
          <p:cNvPr id="1430" name="picture 143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grpSp>
        <p:nvGrpSpPr>
          <p:cNvPr id="120" name="group 120"/>
          <p:cNvGrpSpPr/>
          <p:nvPr/>
        </p:nvGrpSpPr>
        <p:grpSpPr>
          <a:xfrm rot="21600000">
            <a:off x="11009248" y="280415"/>
            <a:ext cx="641857" cy="262001"/>
            <a:chExt cx="641857" cy="262001"/>
          </a:xfrm>
        </p:grpSpPr>
        <p:sp>
          <p:nvSpPr>
            <p:cNvPr id="1432" name="rect"/>
            <p:cNvSpPr/>
            <p:nvPr/>
          </p:nvSpPr>
          <p:spPr>
            <a:xfrm>
              <a:off x="0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4" name="rect"/>
            <p:cNvSpPr/>
            <p:nvPr/>
          </p:nvSpPr>
          <p:spPr>
            <a:xfrm>
              <a:off x="635507" y="0"/>
              <a:ext cx="6350" cy="262001"/>
            </a:xfrm>
            <a:prstGeom prst="rect">
              <a:avLst/>
            </a:pr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436" name="picture 143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1438" name="picture 143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1440" name="path"/>
          <p:cNvSpPr/>
          <p:nvPr/>
        </p:nvSpPr>
        <p:spPr>
          <a:xfrm>
            <a:off x="6812280" y="2668524"/>
            <a:ext cx="659891" cy="129539"/>
          </a:xfrm>
          <a:custGeom>
            <a:rect l="0" t="0" r="0" b="0"/>
            <a:pathLst>
              <a:path w="1039" h="203">
                <a:moveTo>
                  <a:pt x="0" y="0"/>
                </a:moveTo>
                <a:lnTo>
                  <a:pt x="90" y="0"/>
                </a:lnTo>
                <a:lnTo>
                  <a:pt x="180" y="101"/>
                </a:lnTo>
                <a:lnTo>
                  <a:pt x="90" y="203"/>
                </a:lnTo>
                <a:lnTo>
                  <a:pt x="0" y="203"/>
                </a:lnTo>
                <a:lnTo>
                  <a:pt x="90" y="101"/>
                </a:lnTo>
                <a:lnTo>
                  <a:pt x="0" y="0"/>
                </a:lnTo>
                <a:close/>
              </a:path>
              <a:path w="1039" h="203">
                <a:moveTo>
                  <a:pt x="213" y="0"/>
                </a:moveTo>
                <a:lnTo>
                  <a:pt x="303" y="0"/>
                </a:lnTo>
                <a:lnTo>
                  <a:pt x="393" y="101"/>
                </a:lnTo>
                <a:lnTo>
                  <a:pt x="303" y="203"/>
                </a:lnTo>
                <a:lnTo>
                  <a:pt x="213" y="203"/>
                </a:lnTo>
                <a:lnTo>
                  <a:pt x="303" y="101"/>
                </a:lnTo>
                <a:lnTo>
                  <a:pt x="213" y="0"/>
                </a:lnTo>
                <a:close/>
              </a:path>
              <a:path w="1039" h="203">
                <a:moveTo>
                  <a:pt x="429" y="0"/>
                </a:moveTo>
                <a:lnTo>
                  <a:pt x="519" y="0"/>
                </a:lnTo>
                <a:lnTo>
                  <a:pt x="609" y="101"/>
                </a:lnTo>
                <a:lnTo>
                  <a:pt x="519" y="203"/>
                </a:lnTo>
                <a:lnTo>
                  <a:pt x="429" y="203"/>
                </a:lnTo>
                <a:lnTo>
                  <a:pt x="519" y="101"/>
                </a:lnTo>
                <a:lnTo>
                  <a:pt x="429" y="0"/>
                </a:lnTo>
                <a:close/>
              </a:path>
              <a:path w="1039" h="203">
                <a:moveTo>
                  <a:pt x="643" y="0"/>
                </a:moveTo>
                <a:lnTo>
                  <a:pt x="733" y="0"/>
                </a:lnTo>
                <a:lnTo>
                  <a:pt x="823" y="101"/>
                </a:lnTo>
                <a:lnTo>
                  <a:pt x="733" y="203"/>
                </a:lnTo>
                <a:lnTo>
                  <a:pt x="643" y="203"/>
                </a:lnTo>
                <a:lnTo>
                  <a:pt x="733" y="101"/>
                </a:lnTo>
                <a:lnTo>
                  <a:pt x="643" y="0"/>
                </a:lnTo>
                <a:close/>
              </a:path>
              <a:path w="1039" h="203">
                <a:moveTo>
                  <a:pt x="859" y="0"/>
                </a:moveTo>
                <a:lnTo>
                  <a:pt x="949" y="0"/>
                </a:lnTo>
                <a:lnTo>
                  <a:pt x="1039" y="101"/>
                </a:lnTo>
                <a:lnTo>
                  <a:pt x="949" y="203"/>
                </a:lnTo>
                <a:lnTo>
                  <a:pt x="859" y="203"/>
                </a:lnTo>
                <a:lnTo>
                  <a:pt x="949" y="101"/>
                </a:lnTo>
                <a:lnTo>
                  <a:pt x="859" y="0"/>
                </a:lnTo>
                <a:close/>
              </a:path>
            </a:pathLst>
          </a:custGeom>
          <a:solidFill>
            <a:srgbClr val="F3828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2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4" name="path"/>
          <p:cNvSpPr/>
          <p:nvPr/>
        </p:nvSpPr>
        <p:spPr>
          <a:xfrm>
            <a:off x="6812280" y="3441191"/>
            <a:ext cx="249935" cy="128016"/>
          </a:xfrm>
          <a:custGeom>
            <a:rect l="0" t="0" r="0" b="0"/>
            <a:pathLst>
              <a:path w="393" h="201">
                <a:moveTo>
                  <a:pt x="0" y="0"/>
                </a:moveTo>
                <a:lnTo>
                  <a:pt x="90" y="0"/>
                </a:lnTo>
                <a:lnTo>
                  <a:pt x="180" y="100"/>
                </a:lnTo>
                <a:lnTo>
                  <a:pt x="90" y="201"/>
                </a:lnTo>
                <a:lnTo>
                  <a:pt x="0" y="201"/>
                </a:lnTo>
                <a:lnTo>
                  <a:pt x="90" y="100"/>
                </a:lnTo>
                <a:lnTo>
                  <a:pt x="0" y="0"/>
                </a:lnTo>
                <a:close/>
              </a:path>
              <a:path w="393" h="201">
                <a:moveTo>
                  <a:pt x="213" y="0"/>
                </a:moveTo>
                <a:lnTo>
                  <a:pt x="303" y="0"/>
                </a:lnTo>
                <a:lnTo>
                  <a:pt x="393" y="100"/>
                </a:lnTo>
                <a:lnTo>
                  <a:pt x="303" y="201"/>
                </a:lnTo>
                <a:lnTo>
                  <a:pt x="213" y="201"/>
                </a:lnTo>
                <a:lnTo>
                  <a:pt x="303" y="100"/>
                </a:lnTo>
                <a:lnTo>
                  <a:pt x="213" y="0"/>
                </a:lnTo>
                <a:close/>
              </a:path>
            </a:pathLst>
          </a:custGeom>
          <a:solidFill>
            <a:srgbClr val="F3828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6" name="path"/>
          <p:cNvSpPr/>
          <p:nvPr/>
        </p:nvSpPr>
        <p:spPr>
          <a:xfrm>
            <a:off x="6812280" y="4282440"/>
            <a:ext cx="114300" cy="128016"/>
          </a:xfrm>
          <a:custGeom>
            <a:rect l="0" t="0" r="0" b="0"/>
            <a:pathLst>
              <a:path w="180" h="201">
                <a:moveTo>
                  <a:pt x="0" y="0"/>
                </a:moveTo>
                <a:lnTo>
                  <a:pt x="90" y="0"/>
                </a:lnTo>
                <a:lnTo>
                  <a:pt x="180" y="100"/>
                </a:lnTo>
                <a:lnTo>
                  <a:pt x="90" y="201"/>
                </a:lnTo>
                <a:lnTo>
                  <a:pt x="0" y="201"/>
                </a:lnTo>
                <a:lnTo>
                  <a:pt x="90" y="100"/>
                </a:lnTo>
                <a:lnTo>
                  <a:pt x="0" y="0"/>
                </a:lnTo>
                <a:close/>
              </a:path>
            </a:pathLst>
          </a:custGeom>
          <a:solidFill>
            <a:srgbClr val="F3828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8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0" name="picture 14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997"/>
          </a:xfrm>
          <a:prstGeom prst="rect">
            <a:avLst/>
          </a:prstGeom>
        </p:spPr>
      </p:pic>
      <p:sp>
        <p:nvSpPr>
          <p:cNvPr id="1452" name="textbox 1452"/>
          <p:cNvSpPr/>
          <p:nvPr/>
        </p:nvSpPr>
        <p:spPr>
          <a:xfrm>
            <a:off x="4192450" y="2218080"/>
            <a:ext cx="3818254" cy="2958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76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400" b="1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情绪困扰对自己生活带来的负面影响：</a:t>
            </a:r>
            <a:r>
              <a:rPr sz="1400" b="1" kern="0" spc="2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400" b="1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4.6</a:t>
            </a:r>
            <a:r>
              <a:rPr sz="2400" b="1" kern="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</a:t>
            </a:r>
            <a:endParaRPr lang="Microsoft YaHei" altLang="Microsoft YaHei" sz="24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marL="158114" algn="l" rtl="0" eaLnBrk="0">
              <a:lnSpc>
                <a:spcPct val="76000"/>
              </a:lnSpc>
              <a:spcBef>
                <a:spcPts val="732"/>
              </a:spcBef>
            </a:pPr>
            <a:r>
              <a:rPr sz="1400" b="1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认为“情绪困扰是病，得治”的人：</a:t>
            </a:r>
            <a:r>
              <a:rPr sz="1400" b="1" kern="0" spc="2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400" b="1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r>
              <a:rPr sz="2400" b="1" kern="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8%</a:t>
            </a:r>
            <a:endParaRPr lang="Microsoft YaHei" altLang="Microsoft YaHei" sz="2400"/>
          </a:p>
          <a:p>
            <a:pPr marL="959485" algn="l" rtl="0" eaLnBrk="0">
              <a:lnSpc>
                <a:spcPts val="6768"/>
              </a:lnSpc>
            </a:pPr>
            <a:r>
              <a:rPr sz="1400" b="1" kern="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实际就诊的人：</a:t>
            </a:r>
            <a:r>
              <a:rPr sz="1400" b="1" kern="0" spc="1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2400" b="1" kern="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20%</a:t>
            </a:r>
            <a:endParaRPr lang="Microsoft YaHei" altLang="Microsoft YaHei" sz="24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600"/>
          </a:p>
          <a:p>
            <a:pPr marL="211454" algn="l" rtl="0" eaLnBrk="0">
              <a:lnSpc>
                <a:spcPct val="94000"/>
              </a:lnSpc>
              <a:spcBef>
                <a:spcPts val="2"/>
              </a:spcBef>
            </a:pPr>
            <a:r>
              <a:rPr sz="2500" b="1" i="1" kern="0" spc="-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是什么让大家阻力重重？</a:t>
            </a:r>
            <a:endParaRPr lang="Microsoft YaHei" altLang="Microsoft YaHei" sz="2500"/>
          </a:p>
        </p:txBody>
      </p:sp>
      <p:pic>
        <p:nvPicPr>
          <p:cNvPr id="1454" name="picture 14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30637" y="245678"/>
            <a:ext cx="646281" cy="322457"/>
          </a:xfrm>
          <a:prstGeom prst="rect">
            <a:avLst/>
          </a:prstGeom>
        </p:spPr>
      </p:pic>
      <p:pic>
        <p:nvPicPr>
          <p:cNvPr id="1456" name="picture 14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125200" y="208788"/>
            <a:ext cx="394716" cy="396240"/>
          </a:xfrm>
          <a:prstGeom prst="rect">
            <a:avLst/>
          </a:prstGeom>
        </p:spPr>
      </p:pic>
      <p:pic>
        <p:nvPicPr>
          <p:cNvPr id="1458" name="picture 145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92020" y="288253"/>
            <a:ext cx="543021" cy="249173"/>
          </a:xfrm>
          <a:prstGeom prst="rect">
            <a:avLst/>
          </a:prstGeom>
        </p:spPr>
      </p:pic>
      <p:pic>
        <p:nvPicPr>
          <p:cNvPr id="1460" name="picture 146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760707" y="227076"/>
            <a:ext cx="359664" cy="359664"/>
          </a:xfrm>
          <a:prstGeom prst="rect">
            <a:avLst/>
          </a:prstGeom>
        </p:spPr>
      </p:pic>
      <p:sp>
        <p:nvSpPr>
          <p:cNvPr id="1462" name="textbox 1462"/>
          <p:cNvSpPr/>
          <p:nvPr/>
        </p:nvSpPr>
        <p:spPr>
          <a:xfrm>
            <a:off x="11859721" y="6593043"/>
            <a:ext cx="139064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71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25</a:t>
            </a:r>
            <a:endParaRPr lang="Microsoft YaHei" altLang="Microsoft YaHei" sz="800"/>
          </a:p>
        </p:txBody>
      </p:sp>
      <p:sp>
        <p:nvSpPr>
          <p:cNvPr id="1464" name="rect"/>
          <p:cNvSpPr/>
          <p:nvPr/>
        </p:nvSpPr>
        <p:spPr>
          <a:xfrm>
            <a:off x="10131425" y="275843"/>
            <a:ext cx="6350" cy="26200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66" name="rect"/>
          <p:cNvSpPr/>
          <p:nvPr/>
        </p:nvSpPr>
        <p:spPr>
          <a:xfrm>
            <a:off x="11001629" y="275843"/>
            <a:ext cx="6350" cy="26200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68" name="rect"/>
          <p:cNvSpPr/>
          <p:nvPr/>
        </p:nvSpPr>
        <p:spPr>
          <a:xfrm>
            <a:off x="11637136" y="275843"/>
            <a:ext cx="6350" cy="26200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70" name="table 1470"/>
          <p:cNvGraphicFramePr>
            <a:graphicFrameLocks noGrp="1"/>
          </p:cNvGraphicFramePr>
          <p:nvPr/>
        </p:nvGraphicFramePr>
        <p:xfrm>
          <a:off x="7130796" y="3249167"/>
          <a:ext cx="3107055" cy="2766060"/>
        </p:xfrm>
        <a:graphic>
          <a:graphicData uri="http://schemas.openxmlformats.org/drawingml/2006/table">
            <a:tbl>
              <a:tblPr/>
              <a:tblGrid>
                <a:gridCol w="2201545"/>
                <a:gridCol w="905510"/>
              </a:tblGrid>
              <a:tr h="27660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45084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1400" b="1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70,868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46355" algn="l" rtl="0" eaLnBrk="0">
                        <a:lnSpc>
                          <a:spcPct val="98000"/>
                        </a:lnSpc>
                        <a:spcBef>
                          <a:spcPts val="428"/>
                        </a:spcBef>
                      </a:pPr>
                      <a:r>
                        <a:rPr sz="1400" b="1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263,396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marL="45084" algn="l" rtl="0" eaLnBrk="0">
                        <a:lnSpc>
                          <a:spcPct val="98000"/>
                        </a:lnSpc>
                        <a:spcBef>
                          <a:spcPts val="425"/>
                        </a:spcBef>
                      </a:pPr>
                      <a:r>
                        <a:rPr sz="1400" b="1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762,514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98000"/>
                        </a:lnSpc>
                        <a:spcBef>
                          <a:spcPts val="428"/>
                        </a:spcBef>
                      </a:pPr>
                      <a:r>
                        <a:rPr sz="1400" b="1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1,897,099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400" b="1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2,055,361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472" name="table 1472"/>
          <p:cNvGraphicFramePr>
            <a:graphicFrameLocks noGrp="1"/>
          </p:cNvGraphicFramePr>
          <p:nvPr/>
        </p:nvGraphicFramePr>
        <p:xfrm>
          <a:off x="952500" y="3240024"/>
          <a:ext cx="3107055" cy="2765425"/>
        </p:xfrm>
        <a:graphic>
          <a:graphicData uri="http://schemas.openxmlformats.org/drawingml/2006/table">
            <a:tbl>
              <a:tblPr/>
              <a:tblGrid>
                <a:gridCol w="2201545"/>
                <a:gridCol w="905510"/>
              </a:tblGrid>
              <a:tr h="2765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45719" algn="l" rtl="0" eaLnBrk="0">
                        <a:lnSpc>
                          <a:spcPct val="84000"/>
                        </a:lnSpc>
                      </a:pPr>
                      <a:r>
                        <a:rPr sz="1400" b="1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27,962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51435" algn="l" rtl="0" eaLnBrk="0">
                        <a:lnSpc>
                          <a:spcPct val="98000"/>
                        </a:lnSpc>
                        <a:spcBef>
                          <a:spcPts val="426"/>
                        </a:spcBef>
                      </a:pPr>
                      <a:r>
                        <a:rPr sz="1400" b="1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561,633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98000"/>
                        </a:lnSpc>
                        <a:spcBef>
                          <a:spcPts val="428"/>
                        </a:spcBef>
                      </a:pPr>
                      <a:r>
                        <a:rPr sz="1400" b="1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1,282,605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98000"/>
                        </a:lnSpc>
                        <a:spcBef>
                          <a:spcPts val="427"/>
                        </a:spcBef>
                      </a:pPr>
                      <a:r>
                        <a:rPr sz="1400" b="1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1,972,208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400" b="1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2,584,791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474" name="textbox 1474"/>
          <p:cNvSpPr/>
          <p:nvPr/>
        </p:nvSpPr>
        <p:spPr>
          <a:xfrm>
            <a:off x="528620" y="1004449"/>
            <a:ext cx="11151869" cy="748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821"/>
              </a:lnSpc>
            </a:pPr>
            <a:endParaRPr lang="Arial" altLang="Arial" sz="100"/>
          </a:p>
          <a:p>
            <a:pPr marL="12700" indent="3175" algn="l" rtl="0" eaLnBrk="0">
              <a:lnSpc>
                <a:spcPct val="105000"/>
              </a:lnSpc>
            </a:pPr>
            <a:r>
              <a:rPr sz="15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首先，大众的心理健康教育和认知尚处在发展阶段。从普通人的情绪困扰到临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床诊断的情绪障碍，中间也是一个漫长的过程。</a:t>
            </a:r>
            <a:r>
              <a:rPr sz="15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从舆情数据上来看，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“焦虑+情绪”的情绪困扰相关的声量是“情绪障碍”的近百倍。大众对泛心理健康的关注，</a:t>
            </a:r>
            <a:r>
              <a:rPr sz="1500" kern="0" spc="4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是从情绪</a:t>
            </a:r>
            <a:r>
              <a:rPr sz="15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管理、情绪困扰以及网络热词开始的。“松弛感”背后，</a:t>
            </a:r>
            <a:r>
              <a:rPr sz="1500" kern="0" spc="4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</a:t>
            </a:r>
            <a:r>
              <a:rPr sz="15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大家在面对压力和焦虑时，期待自己以放松的姿态去生活。</a:t>
            </a:r>
            <a:endParaRPr lang="Microsoft YaHei" altLang="Microsoft YaHei" sz="1500"/>
          </a:p>
        </p:txBody>
      </p:sp>
      <p:sp>
        <p:nvSpPr>
          <p:cNvPr id="1476" name="textbox 1476"/>
          <p:cNvSpPr/>
          <p:nvPr/>
        </p:nvSpPr>
        <p:spPr>
          <a:xfrm>
            <a:off x="531063" y="438429"/>
            <a:ext cx="7771765" cy="381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9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kern="0" spc="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大众对心理健康的关注，不是从专业术语/心理疾</a:t>
            </a:r>
            <a:r>
              <a:rPr sz="2400" kern="0" spc="-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病开始的</a:t>
            </a:r>
            <a:endParaRPr lang="Microsoft YaHei" altLang="Microsoft YaHei" sz="2400"/>
          </a:p>
        </p:txBody>
      </p:sp>
      <p:grpSp>
        <p:nvGrpSpPr>
          <p:cNvPr id="122" name="group 122"/>
          <p:cNvGrpSpPr/>
          <p:nvPr/>
        </p:nvGrpSpPr>
        <p:grpSpPr>
          <a:xfrm rot="21600000">
            <a:off x="5261424" y="3724655"/>
            <a:ext cx="1651058" cy="1210397"/>
            <a:chExt cx="1651058" cy="1210397"/>
          </a:xfrm>
        </p:grpSpPr>
        <p:sp>
          <p:nvSpPr>
            <p:cNvPr id="1478" name="path"/>
            <p:cNvSpPr/>
            <p:nvPr/>
          </p:nvSpPr>
          <p:spPr>
            <a:xfrm>
              <a:off x="267701" y="0"/>
              <a:ext cx="1143093" cy="973836"/>
            </a:xfrm>
            <a:custGeom>
              <a:rect l="0" t="0" r="0" b="0"/>
              <a:pathLst>
                <a:path w="1800" h="1533">
                  <a:moveTo>
                    <a:pt x="748" y="427"/>
                  </a:moveTo>
                  <a:cubicBezTo>
                    <a:pt x="897" y="1053"/>
                    <a:pt x="897" y="1053"/>
                    <a:pt x="897" y="1053"/>
                  </a:cubicBezTo>
                  <a:cubicBezTo>
                    <a:pt x="1036" y="367"/>
                    <a:pt x="1036" y="367"/>
                    <a:pt x="1036" y="367"/>
                  </a:cubicBezTo>
                  <a:cubicBezTo>
                    <a:pt x="1155" y="765"/>
                    <a:pt x="1155" y="765"/>
                    <a:pt x="1155" y="765"/>
                  </a:cubicBezTo>
                  <a:cubicBezTo>
                    <a:pt x="1274" y="477"/>
                    <a:pt x="1274" y="477"/>
                    <a:pt x="1274" y="477"/>
                  </a:cubicBezTo>
                  <a:cubicBezTo>
                    <a:pt x="1353" y="705"/>
                    <a:pt x="1353" y="705"/>
                    <a:pt x="1353" y="705"/>
                  </a:cubicBezTo>
                  <a:cubicBezTo>
                    <a:pt x="1760" y="705"/>
                    <a:pt x="1760" y="705"/>
                    <a:pt x="1760" y="705"/>
                  </a:cubicBezTo>
                  <a:cubicBezTo>
                    <a:pt x="1859" y="337"/>
                    <a:pt x="1701" y="10"/>
                    <a:pt x="1393" y="0"/>
                  </a:cubicBezTo>
                  <a:cubicBezTo>
                    <a:pt x="1036" y="0"/>
                    <a:pt x="897" y="248"/>
                    <a:pt x="897" y="248"/>
                  </a:cubicBezTo>
                  <a:cubicBezTo>
                    <a:pt x="897" y="248"/>
                    <a:pt x="758" y="0"/>
                    <a:pt x="401" y="0"/>
                  </a:cubicBezTo>
                  <a:cubicBezTo>
                    <a:pt x="93" y="10"/>
                    <a:pt x="-64" y="347"/>
                    <a:pt x="44" y="715"/>
                  </a:cubicBezTo>
                  <a:cubicBezTo>
                    <a:pt x="659" y="715"/>
                    <a:pt x="659" y="715"/>
                    <a:pt x="659" y="715"/>
                  </a:cubicBezTo>
                  <a:lnTo>
                    <a:pt x="748" y="427"/>
                  </a:lnTo>
                  <a:close/>
                  <a:moveTo>
                    <a:pt x="351" y="347"/>
                  </a:moveTo>
                  <a:cubicBezTo>
                    <a:pt x="322" y="387"/>
                    <a:pt x="302" y="427"/>
                    <a:pt x="302" y="427"/>
                  </a:cubicBezTo>
                  <a:cubicBezTo>
                    <a:pt x="302" y="427"/>
                    <a:pt x="292" y="387"/>
                    <a:pt x="262" y="347"/>
                  </a:cubicBezTo>
                  <a:cubicBezTo>
                    <a:pt x="232" y="317"/>
                    <a:pt x="183" y="308"/>
                    <a:pt x="183" y="308"/>
                  </a:cubicBezTo>
                  <a:cubicBezTo>
                    <a:pt x="183" y="308"/>
                    <a:pt x="232" y="288"/>
                    <a:pt x="262" y="248"/>
                  </a:cubicBezTo>
                  <a:cubicBezTo>
                    <a:pt x="292" y="228"/>
                    <a:pt x="302" y="168"/>
                    <a:pt x="302" y="168"/>
                  </a:cubicBezTo>
                  <a:cubicBezTo>
                    <a:pt x="302" y="168"/>
                    <a:pt x="322" y="228"/>
                    <a:pt x="341" y="248"/>
                  </a:cubicBezTo>
                  <a:cubicBezTo>
                    <a:pt x="371" y="288"/>
                    <a:pt x="431" y="308"/>
                    <a:pt x="431" y="308"/>
                  </a:cubicBezTo>
                  <a:cubicBezTo>
                    <a:pt x="431" y="308"/>
                    <a:pt x="381" y="317"/>
                    <a:pt x="351" y="347"/>
                  </a:cubicBezTo>
                </a:path>
                <a:path w="1800" h="1533">
                  <a:moveTo>
                    <a:pt x="1334" y="736"/>
                  </a:moveTo>
                  <a:cubicBezTo>
                    <a:pt x="1274" y="556"/>
                    <a:pt x="1274" y="556"/>
                    <a:pt x="1274" y="556"/>
                  </a:cubicBezTo>
                  <a:cubicBezTo>
                    <a:pt x="1145" y="865"/>
                    <a:pt x="1145" y="865"/>
                    <a:pt x="1145" y="865"/>
                  </a:cubicBezTo>
                  <a:cubicBezTo>
                    <a:pt x="1046" y="496"/>
                    <a:pt x="1046" y="496"/>
                    <a:pt x="1046" y="496"/>
                  </a:cubicBezTo>
                  <a:cubicBezTo>
                    <a:pt x="897" y="1204"/>
                    <a:pt x="897" y="1204"/>
                    <a:pt x="897" y="1204"/>
                  </a:cubicBezTo>
                  <a:cubicBezTo>
                    <a:pt x="748" y="546"/>
                    <a:pt x="748" y="546"/>
                    <a:pt x="748" y="546"/>
                  </a:cubicBezTo>
                  <a:cubicBezTo>
                    <a:pt x="678" y="746"/>
                    <a:pt x="678" y="746"/>
                    <a:pt x="678" y="746"/>
                  </a:cubicBezTo>
                  <a:cubicBezTo>
                    <a:pt x="52" y="746"/>
                    <a:pt x="52" y="746"/>
                    <a:pt x="52" y="746"/>
                  </a:cubicBezTo>
                  <a:cubicBezTo>
                    <a:pt x="72" y="805"/>
                    <a:pt x="102" y="875"/>
                    <a:pt x="142" y="935"/>
                  </a:cubicBezTo>
                  <a:cubicBezTo>
                    <a:pt x="171" y="945"/>
                    <a:pt x="191" y="955"/>
                    <a:pt x="201" y="965"/>
                  </a:cubicBezTo>
                  <a:cubicBezTo>
                    <a:pt x="231" y="995"/>
                    <a:pt x="231" y="1035"/>
                    <a:pt x="221" y="1065"/>
                  </a:cubicBezTo>
                  <a:cubicBezTo>
                    <a:pt x="231" y="1065"/>
                    <a:pt x="231" y="1075"/>
                    <a:pt x="231" y="1075"/>
                  </a:cubicBezTo>
                  <a:cubicBezTo>
                    <a:pt x="281" y="1045"/>
                    <a:pt x="350" y="1025"/>
                    <a:pt x="400" y="1065"/>
                  </a:cubicBezTo>
                  <a:cubicBezTo>
                    <a:pt x="460" y="1105"/>
                    <a:pt x="450" y="1174"/>
                    <a:pt x="440" y="1214"/>
                  </a:cubicBezTo>
                  <a:cubicBezTo>
                    <a:pt x="440" y="1214"/>
                    <a:pt x="440" y="1214"/>
                    <a:pt x="440" y="1214"/>
                  </a:cubicBezTo>
                  <a:cubicBezTo>
                    <a:pt x="479" y="1204"/>
                    <a:pt x="539" y="1194"/>
                    <a:pt x="579" y="1224"/>
                  </a:cubicBezTo>
                  <a:cubicBezTo>
                    <a:pt x="619" y="1264"/>
                    <a:pt x="609" y="1344"/>
                    <a:pt x="599" y="1383"/>
                  </a:cubicBezTo>
                  <a:cubicBezTo>
                    <a:pt x="599" y="1383"/>
                    <a:pt x="599" y="1383"/>
                    <a:pt x="599" y="1393"/>
                  </a:cubicBezTo>
                  <a:cubicBezTo>
                    <a:pt x="609" y="1383"/>
                    <a:pt x="619" y="1383"/>
                    <a:pt x="638" y="1383"/>
                  </a:cubicBezTo>
                  <a:cubicBezTo>
                    <a:pt x="658" y="1393"/>
                    <a:pt x="688" y="1413"/>
                    <a:pt x="698" y="1433"/>
                  </a:cubicBezTo>
                  <a:cubicBezTo>
                    <a:pt x="698" y="1443"/>
                    <a:pt x="698" y="1443"/>
                    <a:pt x="708" y="1453"/>
                  </a:cubicBezTo>
                  <a:cubicBezTo>
                    <a:pt x="768" y="1483"/>
                    <a:pt x="827" y="1513"/>
                    <a:pt x="897" y="1533"/>
                  </a:cubicBezTo>
                  <a:cubicBezTo>
                    <a:pt x="956" y="1513"/>
                    <a:pt x="1006" y="1493"/>
                    <a:pt x="1046" y="1473"/>
                  </a:cubicBezTo>
                  <a:cubicBezTo>
                    <a:pt x="1056" y="1453"/>
                    <a:pt x="1056" y="1443"/>
                    <a:pt x="1066" y="1433"/>
                  </a:cubicBezTo>
                  <a:cubicBezTo>
                    <a:pt x="1076" y="1413"/>
                    <a:pt x="1096" y="1393"/>
                    <a:pt x="1125" y="1383"/>
                  </a:cubicBezTo>
                  <a:cubicBezTo>
                    <a:pt x="1145" y="1373"/>
                    <a:pt x="1155" y="1383"/>
                    <a:pt x="1165" y="1393"/>
                  </a:cubicBezTo>
                  <a:cubicBezTo>
                    <a:pt x="1155" y="1344"/>
                    <a:pt x="1145" y="1264"/>
                    <a:pt x="1185" y="1224"/>
                  </a:cubicBezTo>
                  <a:cubicBezTo>
                    <a:pt x="1225" y="1194"/>
                    <a:pt x="1284" y="1204"/>
                    <a:pt x="1324" y="1214"/>
                  </a:cubicBezTo>
                  <a:cubicBezTo>
                    <a:pt x="1304" y="1174"/>
                    <a:pt x="1304" y="1105"/>
                    <a:pt x="1354" y="1065"/>
                  </a:cubicBezTo>
                  <a:cubicBezTo>
                    <a:pt x="1414" y="1025"/>
                    <a:pt x="1493" y="1045"/>
                    <a:pt x="1543" y="1085"/>
                  </a:cubicBezTo>
                  <a:cubicBezTo>
                    <a:pt x="1533" y="1045"/>
                    <a:pt x="1533" y="1005"/>
                    <a:pt x="1553" y="965"/>
                  </a:cubicBezTo>
                  <a:cubicBezTo>
                    <a:pt x="1573" y="945"/>
                    <a:pt x="1602" y="935"/>
                    <a:pt x="1642" y="935"/>
                  </a:cubicBezTo>
                  <a:cubicBezTo>
                    <a:pt x="1652" y="935"/>
                    <a:pt x="1652" y="935"/>
                    <a:pt x="1662" y="945"/>
                  </a:cubicBezTo>
                  <a:cubicBezTo>
                    <a:pt x="1702" y="865"/>
                    <a:pt x="1751" y="736"/>
                    <a:pt x="1751" y="736"/>
                  </a:cubicBezTo>
                  <a:lnTo>
                    <a:pt x="1334" y="736"/>
                  </a:lnTo>
                  <a:close/>
                </a:path>
              </a:pathLst>
            </a:custGeom>
            <a:solidFill>
              <a:srgbClr val="E84C4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0" name="path"/>
            <p:cNvSpPr/>
            <p:nvPr/>
          </p:nvSpPr>
          <p:spPr>
            <a:xfrm>
              <a:off x="0" y="417384"/>
              <a:ext cx="1651058" cy="793012"/>
            </a:xfrm>
            <a:custGeom>
              <a:rect l="0" t="0" r="0" b="0"/>
              <a:pathLst>
                <a:path w="2600" h="1248">
                  <a:moveTo>
                    <a:pt x="2461" y="537"/>
                  </a:moveTo>
                  <a:cubicBezTo>
                    <a:pt x="2461" y="488"/>
                    <a:pt x="2470" y="218"/>
                    <a:pt x="2510" y="139"/>
                  </a:cubicBezTo>
                  <a:cubicBezTo>
                    <a:pt x="2559" y="39"/>
                    <a:pt x="2470" y="-40"/>
                    <a:pt x="2382" y="49"/>
                  </a:cubicBezTo>
                  <a:cubicBezTo>
                    <a:pt x="2293" y="119"/>
                    <a:pt x="2223" y="238"/>
                    <a:pt x="2233" y="338"/>
                  </a:cubicBezTo>
                  <a:cubicBezTo>
                    <a:pt x="2322" y="388"/>
                    <a:pt x="2401" y="468"/>
                    <a:pt x="2461" y="537"/>
                  </a:cubicBezTo>
                </a:path>
                <a:path w="2600" h="1248">
                  <a:moveTo>
                    <a:pt x="1776" y="646"/>
                  </a:moveTo>
                  <a:cubicBezTo>
                    <a:pt x="1776" y="646"/>
                    <a:pt x="1776" y="646"/>
                    <a:pt x="1776" y="646"/>
                  </a:cubicBezTo>
                  <a:cubicBezTo>
                    <a:pt x="1776" y="646"/>
                    <a:pt x="1776" y="646"/>
                    <a:pt x="1776" y="646"/>
                  </a:cubicBezTo>
                  <a:cubicBezTo>
                    <a:pt x="1776" y="626"/>
                    <a:pt x="1766" y="616"/>
                    <a:pt x="1756" y="606"/>
                  </a:cubicBezTo>
                  <a:cubicBezTo>
                    <a:pt x="1717" y="566"/>
                    <a:pt x="1657" y="566"/>
                    <a:pt x="1627" y="596"/>
                  </a:cubicBezTo>
                  <a:cubicBezTo>
                    <a:pt x="1587" y="626"/>
                    <a:pt x="1617" y="716"/>
                    <a:pt x="1627" y="756"/>
                  </a:cubicBezTo>
                  <a:cubicBezTo>
                    <a:pt x="1667" y="825"/>
                    <a:pt x="1766" y="995"/>
                    <a:pt x="1905" y="1144"/>
                  </a:cubicBezTo>
                  <a:cubicBezTo>
                    <a:pt x="1985" y="1204"/>
                    <a:pt x="2064" y="1214"/>
                    <a:pt x="2124" y="1174"/>
                  </a:cubicBezTo>
                  <a:cubicBezTo>
                    <a:pt x="2144" y="1164"/>
                    <a:pt x="2163" y="1115"/>
                    <a:pt x="2163" y="1085"/>
                  </a:cubicBezTo>
                  <a:cubicBezTo>
                    <a:pt x="1995" y="945"/>
                    <a:pt x="1856" y="756"/>
                    <a:pt x="1776" y="646"/>
                  </a:cubicBezTo>
                  <a:moveTo>
                    <a:pt x="1657" y="716"/>
                  </a:moveTo>
                  <a:cubicBezTo>
                    <a:pt x="1647" y="696"/>
                    <a:pt x="1617" y="646"/>
                    <a:pt x="1657" y="616"/>
                  </a:cubicBezTo>
                  <a:cubicBezTo>
                    <a:pt x="1697" y="586"/>
                    <a:pt x="1736" y="626"/>
                    <a:pt x="1756" y="656"/>
                  </a:cubicBezTo>
                  <a:cubicBezTo>
                    <a:pt x="1776" y="686"/>
                    <a:pt x="1677" y="746"/>
                    <a:pt x="1657" y="716"/>
                  </a:cubicBezTo>
                </a:path>
                <a:path w="2600" h="1248">
                  <a:moveTo>
                    <a:pt x="1616" y="784"/>
                  </a:moveTo>
                  <a:cubicBezTo>
                    <a:pt x="1616" y="784"/>
                    <a:pt x="1616" y="784"/>
                    <a:pt x="1616" y="784"/>
                  </a:cubicBezTo>
                  <a:cubicBezTo>
                    <a:pt x="1606" y="784"/>
                    <a:pt x="1606" y="784"/>
                    <a:pt x="1606" y="784"/>
                  </a:cubicBezTo>
                  <a:cubicBezTo>
                    <a:pt x="1596" y="764"/>
                    <a:pt x="1586" y="744"/>
                    <a:pt x="1546" y="754"/>
                  </a:cubicBezTo>
                  <a:cubicBezTo>
                    <a:pt x="1536" y="754"/>
                    <a:pt x="1517" y="774"/>
                    <a:pt x="1507" y="784"/>
                  </a:cubicBezTo>
                  <a:cubicBezTo>
                    <a:pt x="1497" y="804"/>
                    <a:pt x="1487" y="834"/>
                    <a:pt x="1487" y="873"/>
                  </a:cubicBezTo>
                  <a:cubicBezTo>
                    <a:pt x="1487" y="873"/>
                    <a:pt x="1487" y="883"/>
                    <a:pt x="1487" y="883"/>
                  </a:cubicBezTo>
                  <a:cubicBezTo>
                    <a:pt x="1507" y="1033"/>
                    <a:pt x="1626" y="1192"/>
                    <a:pt x="1716" y="1222"/>
                  </a:cubicBezTo>
                  <a:cubicBezTo>
                    <a:pt x="1826" y="1262"/>
                    <a:pt x="1865" y="1222"/>
                    <a:pt x="1875" y="1163"/>
                  </a:cubicBezTo>
                  <a:cubicBezTo>
                    <a:pt x="1756" y="1033"/>
                    <a:pt x="1656" y="873"/>
                    <a:pt x="1616" y="784"/>
                  </a:cubicBezTo>
                  <a:moveTo>
                    <a:pt x="1526" y="893"/>
                  </a:moveTo>
                  <a:cubicBezTo>
                    <a:pt x="1517" y="873"/>
                    <a:pt x="1497" y="814"/>
                    <a:pt x="1536" y="794"/>
                  </a:cubicBezTo>
                  <a:cubicBezTo>
                    <a:pt x="1576" y="764"/>
                    <a:pt x="1596" y="814"/>
                    <a:pt x="1616" y="843"/>
                  </a:cubicBezTo>
                  <a:cubicBezTo>
                    <a:pt x="1626" y="873"/>
                    <a:pt x="1536" y="913"/>
                    <a:pt x="1526" y="893"/>
                  </a:cubicBezTo>
                </a:path>
                <a:path w="2600" h="1248">
                  <a:moveTo>
                    <a:pt x="1984" y="496"/>
                  </a:moveTo>
                  <a:cubicBezTo>
                    <a:pt x="1944" y="446"/>
                    <a:pt x="1865" y="386"/>
                    <a:pt x="1796" y="436"/>
                  </a:cubicBezTo>
                  <a:cubicBezTo>
                    <a:pt x="1736" y="486"/>
                    <a:pt x="1776" y="566"/>
                    <a:pt x="1796" y="616"/>
                  </a:cubicBezTo>
                  <a:cubicBezTo>
                    <a:pt x="1855" y="715"/>
                    <a:pt x="2004" y="915"/>
                    <a:pt x="2173" y="1054"/>
                  </a:cubicBezTo>
                  <a:cubicBezTo>
                    <a:pt x="2321" y="1094"/>
                    <a:pt x="2391" y="1064"/>
                    <a:pt x="2411" y="965"/>
                  </a:cubicBezTo>
                  <a:cubicBezTo>
                    <a:pt x="2192" y="805"/>
                    <a:pt x="2014" y="546"/>
                    <a:pt x="1984" y="496"/>
                  </a:cubicBezTo>
                  <a:moveTo>
                    <a:pt x="1825" y="586"/>
                  </a:moveTo>
                  <a:cubicBezTo>
                    <a:pt x="1806" y="556"/>
                    <a:pt x="1766" y="496"/>
                    <a:pt x="1816" y="456"/>
                  </a:cubicBezTo>
                  <a:cubicBezTo>
                    <a:pt x="1865" y="426"/>
                    <a:pt x="1915" y="466"/>
                    <a:pt x="1935" y="506"/>
                  </a:cubicBezTo>
                  <a:cubicBezTo>
                    <a:pt x="1964" y="536"/>
                    <a:pt x="1845" y="606"/>
                    <a:pt x="1825" y="586"/>
                  </a:cubicBezTo>
                </a:path>
                <a:path w="2600" h="1248">
                  <a:moveTo>
                    <a:pt x="2590" y="775"/>
                  </a:moveTo>
                  <a:cubicBezTo>
                    <a:pt x="2590" y="775"/>
                    <a:pt x="2590" y="765"/>
                    <a:pt x="2590" y="765"/>
                  </a:cubicBezTo>
                  <a:cubicBezTo>
                    <a:pt x="2550" y="715"/>
                    <a:pt x="2490" y="616"/>
                    <a:pt x="2411" y="526"/>
                  </a:cubicBezTo>
                  <a:cubicBezTo>
                    <a:pt x="2361" y="476"/>
                    <a:pt x="2301" y="417"/>
                    <a:pt x="2242" y="377"/>
                  </a:cubicBezTo>
                  <a:cubicBezTo>
                    <a:pt x="2182" y="347"/>
                    <a:pt x="2123" y="317"/>
                    <a:pt x="2063" y="317"/>
                  </a:cubicBezTo>
                  <a:cubicBezTo>
                    <a:pt x="2033" y="307"/>
                    <a:pt x="2013" y="317"/>
                    <a:pt x="2003" y="327"/>
                  </a:cubicBezTo>
                  <a:cubicBezTo>
                    <a:pt x="1983" y="357"/>
                    <a:pt x="1983" y="407"/>
                    <a:pt x="1993" y="436"/>
                  </a:cubicBezTo>
                  <a:cubicBezTo>
                    <a:pt x="1993" y="446"/>
                    <a:pt x="2013" y="486"/>
                    <a:pt x="2023" y="506"/>
                  </a:cubicBezTo>
                  <a:cubicBezTo>
                    <a:pt x="2083" y="586"/>
                    <a:pt x="2242" y="805"/>
                    <a:pt x="2441" y="934"/>
                  </a:cubicBezTo>
                  <a:cubicBezTo>
                    <a:pt x="2580" y="974"/>
                    <a:pt x="2619" y="855"/>
                    <a:pt x="2590" y="775"/>
                  </a:cubicBezTo>
                  <a:moveTo>
                    <a:pt x="2063" y="476"/>
                  </a:moveTo>
                  <a:cubicBezTo>
                    <a:pt x="2043" y="456"/>
                    <a:pt x="1993" y="407"/>
                    <a:pt x="2033" y="357"/>
                  </a:cubicBezTo>
                  <a:cubicBezTo>
                    <a:pt x="2073" y="317"/>
                    <a:pt x="2123" y="347"/>
                    <a:pt x="2152" y="377"/>
                  </a:cubicBezTo>
                  <a:cubicBezTo>
                    <a:pt x="2182" y="407"/>
                    <a:pt x="2083" y="496"/>
                    <a:pt x="2063" y="476"/>
                  </a:cubicBezTo>
                </a:path>
                <a:path w="2600" h="1248">
                  <a:moveTo>
                    <a:pt x="157" y="525"/>
                  </a:moveTo>
                  <a:cubicBezTo>
                    <a:pt x="227" y="446"/>
                    <a:pt x="306" y="376"/>
                    <a:pt x="385" y="327"/>
                  </a:cubicBezTo>
                  <a:cubicBezTo>
                    <a:pt x="395" y="227"/>
                    <a:pt x="325" y="118"/>
                    <a:pt x="236" y="48"/>
                  </a:cubicBezTo>
                  <a:cubicBezTo>
                    <a:pt x="148" y="-40"/>
                    <a:pt x="59" y="38"/>
                    <a:pt x="108" y="138"/>
                  </a:cubicBezTo>
                  <a:cubicBezTo>
                    <a:pt x="148" y="217"/>
                    <a:pt x="157" y="446"/>
                    <a:pt x="157" y="525"/>
                  </a:cubicBezTo>
                </a:path>
                <a:path w="2600" h="1248">
                  <a:moveTo>
                    <a:pt x="982" y="596"/>
                  </a:moveTo>
                  <a:cubicBezTo>
                    <a:pt x="952" y="566"/>
                    <a:pt x="892" y="566"/>
                    <a:pt x="852" y="606"/>
                  </a:cubicBezTo>
                  <a:cubicBezTo>
                    <a:pt x="842" y="616"/>
                    <a:pt x="833" y="626"/>
                    <a:pt x="823" y="646"/>
                  </a:cubicBezTo>
                  <a:cubicBezTo>
                    <a:pt x="823" y="646"/>
                    <a:pt x="823" y="646"/>
                    <a:pt x="823" y="646"/>
                  </a:cubicBezTo>
                  <a:cubicBezTo>
                    <a:pt x="823" y="646"/>
                    <a:pt x="823" y="646"/>
                    <a:pt x="823" y="646"/>
                  </a:cubicBezTo>
                  <a:cubicBezTo>
                    <a:pt x="753" y="756"/>
                    <a:pt x="614" y="945"/>
                    <a:pt x="445" y="1085"/>
                  </a:cubicBezTo>
                  <a:cubicBezTo>
                    <a:pt x="445" y="1115"/>
                    <a:pt x="465" y="1164"/>
                    <a:pt x="485" y="1174"/>
                  </a:cubicBezTo>
                  <a:cubicBezTo>
                    <a:pt x="544" y="1214"/>
                    <a:pt x="624" y="1204"/>
                    <a:pt x="703" y="1144"/>
                  </a:cubicBezTo>
                  <a:cubicBezTo>
                    <a:pt x="842" y="995"/>
                    <a:pt x="942" y="825"/>
                    <a:pt x="982" y="756"/>
                  </a:cubicBezTo>
                  <a:cubicBezTo>
                    <a:pt x="992" y="716"/>
                    <a:pt x="1011" y="626"/>
                    <a:pt x="982" y="596"/>
                  </a:cubicBezTo>
                  <a:moveTo>
                    <a:pt x="942" y="716"/>
                  </a:moveTo>
                  <a:cubicBezTo>
                    <a:pt x="922" y="746"/>
                    <a:pt x="833" y="686"/>
                    <a:pt x="852" y="656"/>
                  </a:cubicBezTo>
                  <a:cubicBezTo>
                    <a:pt x="872" y="626"/>
                    <a:pt x="902" y="586"/>
                    <a:pt x="952" y="616"/>
                  </a:cubicBezTo>
                  <a:cubicBezTo>
                    <a:pt x="992" y="646"/>
                    <a:pt x="962" y="696"/>
                    <a:pt x="942" y="716"/>
                  </a:cubicBezTo>
                </a:path>
                <a:path w="2600" h="1248">
                  <a:moveTo>
                    <a:pt x="803" y="616"/>
                  </a:moveTo>
                  <a:cubicBezTo>
                    <a:pt x="803" y="616"/>
                    <a:pt x="803" y="616"/>
                    <a:pt x="803" y="616"/>
                  </a:cubicBezTo>
                  <a:cubicBezTo>
                    <a:pt x="832" y="566"/>
                    <a:pt x="872" y="486"/>
                    <a:pt x="803" y="436"/>
                  </a:cubicBezTo>
                  <a:cubicBezTo>
                    <a:pt x="743" y="386"/>
                    <a:pt x="663" y="446"/>
                    <a:pt x="624" y="496"/>
                  </a:cubicBezTo>
                  <a:cubicBezTo>
                    <a:pt x="594" y="546"/>
                    <a:pt x="415" y="805"/>
                    <a:pt x="186" y="965"/>
                  </a:cubicBezTo>
                  <a:cubicBezTo>
                    <a:pt x="216" y="1054"/>
                    <a:pt x="285" y="1094"/>
                    <a:pt x="425" y="1054"/>
                  </a:cubicBezTo>
                  <a:cubicBezTo>
                    <a:pt x="594" y="915"/>
                    <a:pt x="743" y="715"/>
                    <a:pt x="803" y="616"/>
                  </a:cubicBezTo>
                  <a:moveTo>
                    <a:pt x="663" y="506"/>
                  </a:moveTo>
                  <a:cubicBezTo>
                    <a:pt x="693" y="466"/>
                    <a:pt x="733" y="426"/>
                    <a:pt x="783" y="456"/>
                  </a:cubicBezTo>
                  <a:cubicBezTo>
                    <a:pt x="832" y="496"/>
                    <a:pt x="793" y="556"/>
                    <a:pt x="773" y="586"/>
                  </a:cubicBezTo>
                  <a:cubicBezTo>
                    <a:pt x="753" y="606"/>
                    <a:pt x="643" y="536"/>
                    <a:pt x="663" y="506"/>
                  </a:cubicBezTo>
                </a:path>
                <a:path w="2600" h="1248">
                  <a:moveTo>
                    <a:pt x="1100" y="784"/>
                  </a:moveTo>
                  <a:cubicBezTo>
                    <a:pt x="1090" y="774"/>
                    <a:pt x="1070" y="754"/>
                    <a:pt x="1050" y="754"/>
                  </a:cubicBezTo>
                  <a:cubicBezTo>
                    <a:pt x="1020" y="744"/>
                    <a:pt x="1001" y="764"/>
                    <a:pt x="1001" y="784"/>
                  </a:cubicBezTo>
                  <a:cubicBezTo>
                    <a:pt x="1001" y="784"/>
                    <a:pt x="991" y="784"/>
                    <a:pt x="991" y="784"/>
                  </a:cubicBezTo>
                  <a:cubicBezTo>
                    <a:pt x="991" y="784"/>
                    <a:pt x="991" y="784"/>
                    <a:pt x="991" y="784"/>
                  </a:cubicBezTo>
                  <a:cubicBezTo>
                    <a:pt x="991" y="784"/>
                    <a:pt x="991" y="784"/>
                    <a:pt x="991" y="784"/>
                  </a:cubicBezTo>
                  <a:cubicBezTo>
                    <a:pt x="951" y="873"/>
                    <a:pt x="852" y="1033"/>
                    <a:pt x="733" y="1163"/>
                  </a:cubicBezTo>
                  <a:cubicBezTo>
                    <a:pt x="733" y="1222"/>
                    <a:pt x="783" y="1262"/>
                    <a:pt x="892" y="1222"/>
                  </a:cubicBezTo>
                  <a:cubicBezTo>
                    <a:pt x="981" y="1192"/>
                    <a:pt x="1100" y="1033"/>
                    <a:pt x="1109" y="883"/>
                  </a:cubicBezTo>
                  <a:cubicBezTo>
                    <a:pt x="1109" y="883"/>
                    <a:pt x="1109" y="873"/>
                    <a:pt x="1119" y="873"/>
                  </a:cubicBezTo>
                  <a:cubicBezTo>
                    <a:pt x="1109" y="834"/>
                    <a:pt x="1109" y="804"/>
                    <a:pt x="1100" y="784"/>
                  </a:cubicBezTo>
                  <a:moveTo>
                    <a:pt x="1070" y="893"/>
                  </a:moveTo>
                  <a:cubicBezTo>
                    <a:pt x="1060" y="913"/>
                    <a:pt x="971" y="873"/>
                    <a:pt x="991" y="843"/>
                  </a:cubicBezTo>
                  <a:cubicBezTo>
                    <a:pt x="1010" y="814"/>
                    <a:pt x="1020" y="764"/>
                    <a:pt x="1060" y="794"/>
                  </a:cubicBezTo>
                  <a:cubicBezTo>
                    <a:pt x="1100" y="814"/>
                    <a:pt x="1090" y="873"/>
                    <a:pt x="1070" y="893"/>
                  </a:cubicBezTo>
                </a:path>
                <a:path w="2600" h="1248">
                  <a:moveTo>
                    <a:pt x="595" y="476"/>
                  </a:moveTo>
                  <a:cubicBezTo>
                    <a:pt x="595" y="476"/>
                    <a:pt x="605" y="466"/>
                    <a:pt x="605" y="456"/>
                  </a:cubicBezTo>
                  <a:cubicBezTo>
                    <a:pt x="615" y="436"/>
                    <a:pt x="635" y="367"/>
                    <a:pt x="605" y="327"/>
                  </a:cubicBezTo>
                  <a:cubicBezTo>
                    <a:pt x="595" y="317"/>
                    <a:pt x="575" y="307"/>
                    <a:pt x="545" y="317"/>
                  </a:cubicBezTo>
                  <a:cubicBezTo>
                    <a:pt x="486" y="317"/>
                    <a:pt x="436" y="337"/>
                    <a:pt x="386" y="367"/>
                  </a:cubicBezTo>
                  <a:cubicBezTo>
                    <a:pt x="317" y="417"/>
                    <a:pt x="247" y="476"/>
                    <a:pt x="188" y="536"/>
                  </a:cubicBezTo>
                  <a:cubicBezTo>
                    <a:pt x="108" y="626"/>
                    <a:pt x="49" y="715"/>
                    <a:pt x="19" y="765"/>
                  </a:cubicBezTo>
                  <a:cubicBezTo>
                    <a:pt x="19" y="765"/>
                    <a:pt x="19" y="775"/>
                    <a:pt x="19" y="775"/>
                  </a:cubicBezTo>
                  <a:cubicBezTo>
                    <a:pt x="-10" y="855"/>
                    <a:pt x="29" y="974"/>
                    <a:pt x="168" y="934"/>
                  </a:cubicBezTo>
                  <a:cubicBezTo>
                    <a:pt x="376" y="785"/>
                    <a:pt x="555" y="536"/>
                    <a:pt x="595" y="476"/>
                  </a:cubicBezTo>
                  <a:moveTo>
                    <a:pt x="446" y="377"/>
                  </a:moveTo>
                  <a:cubicBezTo>
                    <a:pt x="476" y="347"/>
                    <a:pt x="535" y="317"/>
                    <a:pt x="575" y="357"/>
                  </a:cubicBezTo>
                  <a:cubicBezTo>
                    <a:pt x="615" y="407"/>
                    <a:pt x="565" y="456"/>
                    <a:pt x="535" y="476"/>
                  </a:cubicBezTo>
                  <a:cubicBezTo>
                    <a:pt x="515" y="496"/>
                    <a:pt x="416" y="407"/>
                    <a:pt x="446" y="377"/>
                  </a:cubicBezTo>
                </a:path>
              </a:pathLst>
            </a:custGeom>
            <a:solidFill>
              <a:srgbClr val="5858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482" name="picture 14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145279" y="3246120"/>
            <a:ext cx="505968" cy="2734055"/>
          </a:xfrm>
          <a:prstGeom prst="rect">
            <a:avLst/>
          </a:prstGeom>
        </p:spPr>
      </p:pic>
      <p:pic>
        <p:nvPicPr>
          <p:cNvPr id="1484" name="picture 148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322052" y="3255264"/>
            <a:ext cx="505967" cy="2734055"/>
          </a:xfrm>
          <a:prstGeom prst="rect">
            <a:avLst/>
          </a:prstGeom>
        </p:spPr>
      </p:pic>
      <p:sp>
        <p:nvSpPr>
          <p:cNvPr id="1486" name="rect"/>
          <p:cNvSpPr/>
          <p:nvPr/>
        </p:nvSpPr>
        <p:spPr>
          <a:xfrm>
            <a:off x="2380487" y="4013961"/>
            <a:ext cx="554736" cy="12700"/>
          </a:xfrm>
          <a:prstGeom prst="rect">
            <a:avLst/>
          </a:prstGeom>
          <a:solidFill>
            <a:srgbClr val="B2D234">
              <a:alpha val="5019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8" name="textbox 1488"/>
          <p:cNvSpPr/>
          <p:nvPr/>
        </p:nvSpPr>
        <p:spPr>
          <a:xfrm>
            <a:off x="952500" y="3840479"/>
            <a:ext cx="1483360" cy="361315"/>
          </a:xfrm>
          <a:prstGeom prst="rect">
            <a:avLst/>
          </a:prstGeom>
          <a:solidFill>
            <a:srgbClr val="B2D23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marL="475615" algn="l" rtl="0" eaLnBrk="0">
              <a:lnSpc>
                <a:spcPct val="97000"/>
              </a:lnSpc>
              <a:spcBef>
                <a:spcPts val="6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Microsoft YaHei" altLang="Microsoft YaHei" sz="1400"/>
          </a:p>
        </p:txBody>
      </p:sp>
      <p:sp>
        <p:nvSpPr>
          <p:cNvPr id="1490" name="rect"/>
          <p:cNvSpPr/>
          <p:nvPr/>
        </p:nvSpPr>
        <p:spPr>
          <a:xfrm>
            <a:off x="2380487" y="5818378"/>
            <a:ext cx="554736" cy="12700"/>
          </a:xfrm>
          <a:prstGeom prst="rect">
            <a:avLst/>
          </a:prstGeom>
          <a:solidFill>
            <a:srgbClr val="B2D234">
              <a:alpha val="5019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92" name="textbox 1492"/>
          <p:cNvSpPr/>
          <p:nvPr/>
        </p:nvSpPr>
        <p:spPr>
          <a:xfrm>
            <a:off x="952500" y="5644896"/>
            <a:ext cx="1483360" cy="361315"/>
          </a:xfrm>
          <a:prstGeom prst="rect">
            <a:avLst/>
          </a:prstGeom>
          <a:solidFill>
            <a:srgbClr val="B2D23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318770" algn="l" rtl="0" eaLnBrk="0">
              <a:lnSpc>
                <a:spcPct val="97000"/>
              </a:lnSpc>
              <a:spcBef>
                <a:spcPts val="1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焦虑+情绪</a:t>
            </a:r>
            <a:endParaRPr lang="Microsoft YaHei" altLang="Microsoft YaHei" sz="1400"/>
          </a:p>
        </p:txBody>
      </p:sp>
      <p:sp>
        <p:nvSpPr>
          <p:cNvPr id="1494" name="rect"/>
          <p:cNvSpPr/>
          <p:nvPr/>
        </p:nvSpPr>
        <p:spPr>
          <a:xfrm>
            <a:off x="8558784" y="4626609"/>
            <a:ext cx="554735" cy="12700"/>
          </a:xfrm>
          <a:prstGeom prst="rect">
            <a:avLst/>
          </a:pr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96" name="textbox 1496"/>
          <p:cNvSpPr/>
          <p:nvPr/>
        </p:nvSpPr>
        <p:spPr>
          <a:xfrm>
            <a:off x="7130796" y="4451604"/>
            <a:ext cx="1483360" cy="361315"/>
          </a:xfrm>
          <a:prstGeom prst="rect">
            <a:avLst/>
          </a:prstGeom>
          <a:solidFill>
            <a:srgbClr val="1EC8F3">
              <a:alpha val="99215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marL="384809" algn="l" rtl="0" eaLnBrk="0">
              <a:lnSpc>
                <a:spcPct val="98000"/>
              </a:lnSpc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  <a:endParaRPr lang="Microsoft YaHei" altLang="Microsoft YaHei" sz="1400"/>
          </a:p>
        </p:txBody>
      </p:sp>
      <p:sp>
        <p:nvSpPr>
          <p:cNvPr id="1498" name="rect"/>
          <p:cNvSpPr/>
          <p:nvPr/>
        </p:nvSpPr>
        <p:spPr>
          <a:xfrm>
            <a:off x="2380487" y="5217921"/>
            <a:ext cx="554736" cy="12700"/>
          </a:xfrm>
          <a:prstGeom prst="rect">
            <a:avLst/>
          </a:prstGeom>
          <a:solidFill>
            <a:srgbClr val="B2D234">
              <a:alpha val="5019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00" name="textbox 1500"/>
          <p:cNvSpPr/>
          <p:nvPr/>
        </p:nvSpPr>
        <p:spPr>
          <a:xfrm>
            <a:off x="952500" y="5044440"/>
            <a:ext cx="1483360" cy="360045"/>
          </a:xfrm>
          <a:prstGeom prst="rect">
            <a:avLst/>
          </a:prstGeom>
          <a:solidFill>
            <a:srgbClr val="B2D234">
              <a:alpha val="96470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marL="475615" algn="l" rtl="0" eaLnBrk="0">
              <a:lnSpc>
                <a:spcPct val="97000"/>
              </a:lnSpc>
              <a:spcBef>
                <a:spcPts val="2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Microsoft YaHei" altLang="Microsoft YaHei" sz="1400"/>
          </a:p>
        </p:txBody>
      </p:sp>
      <p:sp>
        <p:nvSpPr>
          <p:cNvPr id="1502" name="rect"/>
          <p:cNvSpPr/>
          <p:nvPr/>
        </p:nvSpPr>
        <p:spPr>
          <a:xfrm>
            <a:off x="8558784" y="5227066"/>
            <a:ext cx="554735" cy="12700"/>
          </a:xfrm>
          <a:prstGeom prst="rect">
            <a:avLst/>
          </a:pr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04" name="textbox 1504"/>
          <p:cNvSpPr/>
          <p:nvPr/>
        </p:nvSpPr>
        <p:spPr>
          <a:xfrm>
            <a:off x="7130796" y="5053583"/>
            <a:ext cx="1483360" cy="360045"/>
          </a:xfrm>
          <a:prstGeom prst="rect">
            <a:avLst/>
          </a:prstGeom>
          <a:solidFill>
            <a:srgbClr val="1EC8F3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marL="386715" algn="l" rtl="0" eaLnBrk="0">
              <a:lnSpc>
                <a:spcPct val="97000"/>
              </a:lnSpc>
              <a:spcBef>
                <a:spcPts val="7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Microsoft YaHei" altLang="Microsoft YaHei" sz="1400"/>
          </a:p>
        </p:txBody>
      </p:sp>
      <p:sp>
        <p:nvSpPr>
          <p:cNvPr id="1506" name="rect"/>
          <p:cNvSpPr/>
          <p:nvPr/>
        </p:nvSpPr>
        <p:spPr>
          <a:xfrm>
            <a:off x="8558784" y="4024629"/>
            <a:ext cx="554735" cy="12700"/>
          </a:xfrm>
          <a:prstGeom prst="rect">
            <a:avLst/>
          </a:pr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08" name="textbox 1508"/>
          <p:cNvSpPr/>
          <p:nvPr/>
        </p:nvSpPr>
        <p:spPr>
          <a:xfrm>
            <a:off x="7130796" y="3851147"/>
            <a:ext cx="1483360" cy="360045"/>
          </a:xfrm>
          <a:prstGeom prst="rect">
            <a:avLst/>
          </a:prstGeom>
          <a:solidFill>
            <a:srgbClr val="1EC8F3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600"/>
          </a:p>
          <a:p>
            <a:pPr marL="476250" algn="l" rtl="0" eaLnBrk="0">
              <a:lnSpc>
                <a:spcPct val="98000"/>
              </a:lnSpc>
              <a:spcBef>
                <a:spcPts val="5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钝感力</a:t>
            </a:r>
            <a:endParaRPr lang="Microsoft YaHei" altLang="Microsoft YaHei" sz="1400"/>
          </a:p>
        </p:txBody>
      </p:sp>
      <p:sp>
        <p:nvSpPr>
          <p:cNvPr id="1510" name="rect"/>
          <p:cNvSpPr/>
          <p:nvPr/>
        </p:nvSpPr>
        <p:spPr>
          <a:xfrm>
            <a:off x="8558784" y="3422650"/>
            <a:ext cx="554735" cy="12700"/>
          </a:xfrm>
          <a:prstGeom prst="rect">
            <a:avLst/>
          </a:pr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12" name="textbox 1512"/>
          <p:cNvSpPr/>
          <p:nvPr/>
        </p:nvSpPr>
        <p:spPr>
          <a:xfrm>
            <a:off x="7130796" y="3249167"/>
            <a:ext cx="1483360" cy="360045"/>
          </a:xfrm>
          <a:prstGeom prst="rect">
            <a:avLst/>
          </a:prstGeom>
          <a:solidFill>
            <a:srgbClr val="1EC8F3">
              <a:alpha val="93333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384809" algn="l" rtl="0" eaLnBrk="0">
              <a:lnSpc>
                <a:spcPct val="98000"/>
              </a:lnSpc>
              <a:spcBef>
                <a:spcPts val="5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情绪内耗</a:t>
            </a:r>
            <a:endParaRPr lang="Microsoft YaHei" altLang="Microsoft YaHei" sz="1400"/>
          </a:p>
        </p:txBody>
      </p:sp>
      <p:sp>
        <p:nvSpPr>
          <p:cNvPr id="1514" name="rect"/>
          <p:cNvSpPr/>
          <p:nvPr/>
        </p:nvSpPr>
        <p:spPr>
          <a:xfrm>
            <a:off x="2380487" y="4615942"/>
            <a:ext cx="554736" cy="12700"/>
          </a:xfrm>
          <a:prstGeom prst="rect">
            <a:avLst/>
          </a:prstGeom>
          <a:solidFill>
            <a:srgbClr val="B2D234">
              <a:alpha val="5019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16" name="textbox 1516"/>
          <p:cNvSpPr/>
          <p:nvPr/>
        </p:nvSpPr>
        <p:spPr>
          <a:xfrm>
            <a:off x="952500" y="4442459"/>
            <a:ext cx="1483360" cy="360045"/>
          </a:xfrm>
          <a:prstGeom prst="rect">
            <a:avLst/>
          </a:prstGeom>
          <a:solidFill>
            <a:srgbClr val="B2D234">
              <a:alpha val="98823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318770" algn="l" rtl="0" eaLnBrk="0">
              <a:lnSpc>
                <a:spcPct val="98000"/>
              </a:lnSpc>
              <a:spcBef>
                <a:spcPts val="5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抑郁+情绪</a:t>
            </a:r>
            <a:endParaRPr lang="Microsoft YaHei" altLang="Microsoft YaHei" sz="1400"/>
          </a:p>
        </p:txBody>
      </p:sp>
      <p:sp>
        <p:nvSpPr>
          <p:cNvPr id="1518" name="rect"/>
          <p:cNvSpPr/>
          <p:nvPr/>
        </p:nvSpPr>
        <p:spPr>
          <a:xfrm>
            <a:off x="8558784" y="5829046"/>
            <a:ext cx="554735" cy="12700"/>
          </a:xfrm>
          <a:prstGeom prst="rect">
            <a:avLst/>
          </a:pr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0" name="textbox 1520"/>
          <p:cNvSpPr/>
          <p:nvPr/>
        </p:nvSpPr>
        <p:spPr>
          <a:xfrm>
            <a:off x="7130796" y="5655564"/>
            <a:ext cx="1483360" cy="360045"/>
          </a:xfrm>
          <a:prstGeom prst="rect">
            <a:avLst/>
          </a:prstGeom>
          <a:solidFill>
            <a:srgbClr val="1EC8F3">
              <a:alpha val="9960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marL="476250" algn="l" rtl="0" eaLnBrk="0">
              <a:lnSpc>
                <a:spcPct val="97000"/>
              </a:lnSpc>
              <a:spcBef>
                <a:spcPts val="5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松弛感</a:t>
            </a:r>
            <a:endParaRPr lang="Microsoft YaHei" altLang="Microsoft YaHei" sz="1400"/>
          </a:p>
        </p:txBody>
      </p:sp>
      <p:sp>
        <p:nvSpPr>
          <p:cNvPr id="1522" name="rect"/>
          <p:cNvSpPr/>
          <p:nvPr/>
        </p:nvSpPr>
        <p:spPr>
          <a:xfrm>
            <a:off x="2380487" y="3413505"/>
            <a:ext cx="554736" cy="12700"/>
          </a:xfrm>
          <a:prstGeom prst="rect">
            <a:avLst/>
          </a:prstGeom>
          <a:solidFill>
            <a:srgbClr val="B2D234">
              <a:alpha val="5019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4" name="textbox 1524"/>
          <p:cNvSpPr/>
          <p:nvPr/>
        </p:nvSpPr>
        <p:spPr>
          <a:xfrm>
            <a:off x="952500" y="3240024"/>
            <a:ext cx="1483360" cy="360045"/>
          </a:xfrm>
          <a:prstGeom prst="rect">
            <a:avLst/>
          </a:prstGeom>
          <a:solidFill>
            <a:srgbClr val="B2D23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384809" algn="l" rtl="0" eaLnBrk="0">
              <a:lnSpc>
                <a:spcPct val="98000"/>
              </a:lnSpc>
              <a:spcBef>
                <a:spcPts val="7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情绪障碍</a:t>
            </a:r>
            <a:endParaRPr lang="Microsoft YaHei" altLang="Microsoft YaHei" sz="1400"/>
          </a:p>
        </p:txBody>
      </p:sp>
      <p:sp>
        <p:nvSpPr>
          <p:cNvPr id="1526" name="textbox 1526"/>
          <p:cNvSpPr/>
          <p:nvPr/>
        </p:nvSpPr>
        <p:spPr>
          <a:xfrm>
            <a:off x="533507" y="6373768"/>
            <a:ext cx="4560570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7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17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2024年1月1日-1月31日，来自短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视频、微博、微信、新闻、论坛等互联网主流资讯渠道数据。</a:t>
            </a:r>
            <a:endParaRPr lang="Microsoft YaHei" altLang="Microsoft YaHei" sz="800"/>
          </a:p>
        </p:txBody>
      </p:sp>
      <p:sp>
        <p:nvSpPr>
          <p:cNvPr id="1528" name="textbox 1528"/>
          <p:cNvSpPr/>
          <p:nvPr/>
        </p:nvSpPr>
        <p:spPr>
          <a:xfrm>
            <a:off x="4697348" y="2321128"/>
            <a:ext cx="2839085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9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2024</a:t>
            </a: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</a:t>
            </a: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1</a:t>
            </a: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月心理健康相关的传播声量数据</a:t>
            </a:r>
            <a:endParaRPr lang="Microsoft YaHei" altLang="Microsoft YaHei" sz="1200"/>
          </a:p>
        </p:txBody>
      </p:sp>
      <p:sp>
        <p:nvSpPr>
          <p:cNvPr id="1530" name="textbox 1530"/>
          <p:cNvSpPr/>
          <p:nvPr/>
        </p:nvSpPr>
        <p:spPr>
          <a:xfrm>
            <a:off x="4579973" y="3292506"/>
            <a:ext cx="180339" cy="236601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215"/>
              </a:lnSpc>
            </a:pPr>
            <a:r>
              <a:rPr sz="1500" kern="0" spc="80" baseline="-2152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</a:t>
            </a:r>
            <a:r>
              <a:rPr sz="900" kern="0" spc="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</a:t>
            </a:r>
            <a:r>
              <a:rPr sz="1500" kern="0" spc="80" baseline="4672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endParaRPr lang="Microsoft YaHei" altLang="Microsoft YaHei" sz="1500" baseline="4672"/>
          </a:p>
        </p:txBody>
      </p:sp>
      <p:sp>
        <p:nvSpPr>
          <p:cNvPr id="1532" name="textbox 1532"/>
          <p:cNvSpPr/>
          <p:nvPr/>
        </p:nvSpPr>
        <p:spPr>
          <a:xfrm>
            <a:off x="10749760" y="3289458"/>
            <a:ext cx="179704" cy="236601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214"/>
              </a:lnSpc>
            </a:pPr>
            <a:r>
              <a:rPr sz="1500" kern="0" spc="80" baseline="-2172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</a:t>
            </a:r>
            <a:r>
              <a:rPr sz="900" kern="0" spc="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</a:t>
            </a:r>
            <a:r>
              <a:rPr sz="1500" kern="0" spc="80" baseline="4651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endParaRPr lang="Microsoft YaHei" altLang="Microsoft YaHei" sz="1500" baseline="4651"/>
          </a:p>
        </p:txBody>
      </p:sp>
      <p:pic>
        <p:nvPicPr>
          <p:cNvPr id="1534" name="picture 15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339702" y="253732"/>
            <a:ext cx="644914" cy="315494"/>
          </a:xfrm>
          <a:prstGeom prst="rect">
            <a:avLst/>
          </a:prstGeom>
        </p:spPr>
      </p:pic>
      <p:pic>
        <p:nvPicPr>
          <p:cNvPr id="1536" name="picture 153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132819" y="213359"/>
            <a:ext cx="394716" cy="396240"/>
          </a:xfrm>
          <a:prstGeom prst="rect">
            <a:avLst/>
          </a:prstGeom>
        </p:spPr>
      </p:pic>
      <p:pic>
        <p:nvPicPr>
          <p:cNvPr id="1538" name="picture 153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768327" y="231647"/>
            <a:ext cx="359664" cy="359664"/>
          </a:xfrm>
          <a:prstGeom prst="rect">
            <a:avLst/>
          </a:prstGeom>
        </p:spPr>
      </p:pic>
      <p:pic>
        <p:nvPicPr>
          <p:cNvPr id="1540" name="picture 154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301813" y="312419"/>
            <a:ext cx="527425" cy="235267"/>
          </a:xfrm>
          <a:prstGeom prst="rect">
            <a:avLst/>
          </a:prstGeom>
        </p:spPr>
      </p:pic>
      <p:sp>
        <p:nvSpPr>
          <p:cNvPr id="1542" name="textbox 1542"/>
          <p:cNvSpPr/>
          <p:nvPr/>
        </p:nvSpPr>
        <p:spPr>
          <a:xfrm>
            <a:off x="9233077" y="2861894"/>
            <a:ext cx="633730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9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传播声量</a:t>
            </a:r>
            <a:endParaRPr lang="Microsoft YaHei" altLang="Microsoft YaHei" sz="1200"/>
          </a:p>
        </p:txBody>
      </p:sp>
      <p:sp>
        <p:nvSpPr>
          <p:cNvPr id="1544" name="textbox 1544"/>
          <p:cNvSpPr/>
          <p:nvPr/>
        </p:nvSpPr>
        <p:spPr>
          <a:xfrm>
            <a:off x="3053892" y="2852115"/>
            <a:ext cx="633730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9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传播声量</a:t>
            </a:r>
            <a:endParaRPr lang="Microsoft YaHei" altLang="Microsoft YaHei" sz="1200"/>
          </a:p>
        </p:txBody>
      </p:sp>
      <p:sp>
        <p:nvSpPr>
          <p:cNvPr id="1546" name="textbox 1546"/>
          <p:cNvSpPr/>
          <p:nvPr/>
        </p:nvSpPr>
        <p:spPr>
          <a:xfrm>
            <a:off x="7643748" y="2861894"/>
            <a:ext cx="480694" cy="203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2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关键词</a:t>
            </a:r>
            <a:endParaRPr lang="Microsoft YaHei" altLang="Microsoft YaHei" sz="1200"/>
          </a:p>
        </p:txBody>
      </p:sp>
      <p:sp>
        <p:nvSpPr>
          <p:cNvPr id="1548" name="textbox 1548"/>
          <p:cNvSpPr/>
          <p:nvPr/>
        </p:nvSpPr>
        <p:spPr>
          <a:xfrm>
            <a:off x="1464817" y="2852115"/>
            <a:ext cx="480694" cy="203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2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关键词</a:t>
            </a:r>
            <a:endParaRPr lang="Microsoft YaHei" altLang="Microsoft YaHei" sz="1200"/>
          </a:p>
        </p:txBody>
      </p:sp>
      <p:sp>
        <p:nvSpPr>
          <p:cNvPr id="1550" name="textbox 1550"/>
          <p:cNvSpPr/>
          <p:nvPr/>
        </p:nvSpPr>
        <p:spPr>
          <a:xfrm>
            <a:off x="10726939" y="6603557"/>
            <a:ext cx="911225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89"/>
              </a:lnSpc>
            </a:pPr>
            <a:r>
              <a:rPr sz="600" kern="0" spc="5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arch.com.cn</a:t>
            </a:r>
            <a:endParaRPr lang="Arial" altLang="Arial" sz="600"/>
          </a:p>
        </p:txBody>
      </p:sp>
      <p:sp>
        <p:nvSpPr>
          <p:cNvPr id="1552" name="path"/>
          <p:cNvSpPr/>
          <p:nvPr/>
        </p:nvSpPr>
        <p:spPr>
          <a:xfrm>
            <a:off x="539496" y="6569836"/>
            <a:ext cx="11108563" cy="6350"/>
          </a:xfrm>
          <a:custGeom>
            <a:rect l="0" t="0" r="0" b="0"/>
            <a:pathLst>
              <a:path w="17493" h="10">
                <a:moveTo>
                  <a:pt x="0" y="5"/>
                </a:moveTo>
                <a:lnTo>
                  <a:pt x="17493" y="5"/>
                </a:lnTo>
              </a:path>
            </a:pathLst>
          </a:custGeom>
          <a:noFill/>
          <a:ln w="6350" cap="flat">
            <a:solidFill>
              <a:srgbClr val="BFBFB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54" name="textbox 1554"/>
          <p:cNvSpPr/>
          <p:nvPr/>
        </p:nvSpPr>
        <p:spPr>
          <a:xfrm>
            <a:off x="523836" y="6603557"/>
            <a:ext cx="952500" cy="1085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3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6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4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h</a:t>
            </a:r>
            <a:r>
              <a:rPr sz="600" kern="0" spc="12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3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endParaRPr lang="Arial" altLang="Arial" sz="600"/>
          </a:p>
        </p:txBody>
      </p:sp>
      <p:sp>
        <p:nvSpPr>
          <p:cNvPr id="1556" name="path"/>
          <p:cNvSpPr/>
          <p:nvPr/>
        </p:nvSpPr>
        <p:spPr>
          <a:xfrm>
            <a:off x="9107423" y="4541520"/>
            <a:ext cx="179832" cy="181355"/>
          </a:xfrm>
          <a:custGeom>
            <a:rect l="0" t="0" r="0" b="0"/>
            <a:pathLst>
              <a:path w="283" h="285">
                <a:moveTo>
                  <a:pt x="0" y="142"/>
                </a:moveTo>
                <a:cubicBezTo>
                  <a:pt x="0" y="63"/>
                  <a:pt x="63" y="0"/>
                  <a:pt x="141" y="0"/>
                </a:cubicBezTo>
                <a:cubicBezTo>
                  <a:pt x="219" y="0"/>
                  <a:pt x="283" y="63"/>
                  <a:pt x="283" y="142"/>
                </a:cubicBezTo>
                <a:cubicBezTo>
                  <a:pt x="283" y="221"/>
                  <a:pt x="219" y="285"/>
                  <a:pt x="141" y="285"/>
                </a:cubicBezTo>
                <a:cubicBezTo>
                  <a:pt x="63" y="285"/>
                  <a:pt x="0" y="221"/>
                  <a:pt x="0" y="142"/>
                </a:cubicBezTo>
              </a:path>
            </a:pathLst>
          </a:cu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58" name="path"/>
          <p:cNvSpPr/>
          <p:nvPr/>
        </p:nvSpPr>
        <p:spPr>
          <a:xfrm>
            <a:off x="2929127" y="3930395"/>
            <a:ext cx="179832" cy="181356"/>
          </a:xfrm>
          <a:custGeom>
            <a:rect l="0" t="0" r="0" b="0"/>
            <a:pathLst>
              <a:path w="283" h="285">
                <a:moveTo>
                  <a:pt x="0" y="142"/>
                </a:moveTo>
                <a:cubicBezTo>
                  <a:pt x="0" y="63"/>
                  <a:pt x="63" y="0"/>
                  <a:pt x="141" y="0"/>
                </a:cubicBezTo>
                <a:cubicBezTo>
                  <a:pt x="219" y="0"/>
                  <a:pt x="283" y="63"/>
                  <a:pt x="283" y="142"/>
                </a:cubicBezTo>
                <a:cubicBezTo>
                  <a:pt x="283" y="221"/>
                  <a:pt x="219" y="285"/>
                  <a:pt x="141" y="285"/>
                </a:cubicBezTo>
                <a:cubicBezTo>
                  <a:pt x="63" y="285"/>
                  <a:pt x="0" y="221"/>
                  <a:pt x="0" y="142"/>
                </a:cubicBezTo>
              </a:path>
            </a:pathLst>
          </a:cu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0" name="path"/>
          <p:cNvSpPr/>
          <p:nvPr/>
        </p:nvSpPr>
        <p:spPr>
          <a:xfrm>
            <a:off x="9107423" y="3339084"/>
            <a:ext cx="179832" cy="179832"/>
          </a:xfrm>
          <a:custGeom>
            <a:rect l="0" t="0" r="0" b="0"/>
            <a:pathLst>
              <a:path w="283" h="283">
                <a:moveTo>
                  <a:pt x="0" y="141"/>
                </a:moveTo>
                <a:cubicBezTo>
                  <a:pt x="0" y="63"/>
                  <a:pt x="63" y="0"/>
                  <a:pt x="141" y="0"/>
                </a:cubicBezTo>
                <a:cubicBezTo>
                  <a:pt x="219" y="0"/>
                  <a:pt x="283" y="63"/>
                  <a:pt x="283" y="141"/>
                </a:cubicBezTo>
                <a:cubicBezTo>
                  <a:pt x="283" y="219"/>
                  <a:pt x="219" y="283"/>
                  <a:pt x="141" y="283"/>
                </a:cubicBezTo>
                <a:cubicBezTo>
                  <a:pt x="63" y="283"/>
                  <a:pt x="0" y="219"/>
                  <a:pt x="0" y="141"/>
                </a:cubicBezTo>
              </a:path>
            </a:pathLst>
          </a:cu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2" name="path"/>
          <p:cNvSpPr/>
          <p:nvPr/>
        </p:nvSpPr>
        <p:spPr>
          <a:xfrm>
            <a:off x="9107423" y="3941064"/>
            <a:ext cx="179832" cy="179832"/>
          </a:xfrm>
          <a:custGeom>
            <a:rect l="0" t="0" r="0" b="0"/>
            <a:pathLst>
              <a:path w="283" h="283">
                <a:moveTo>
                  <a:pt x="0" y="141"/>
                </a:moveTo>
                <a:cubicBezTo>
                  <a:pt x="0" y="63"/>
                  <a:pt x="63" y="0"/>
                  <a:pt x="141" y="0"/>
                </a:cubicBezTo>
                <a:cubicBezTo>
                  <a:pt x="219" y="0"/>
                  <a:pt x="283" y="63"/>
                  <a:pt x="283" y="141"/>
                </a:cubicBezTo>
                <a:cubicBezTo>
                  <a:pt x="283" y="219"/>
                  <a:pt x="219" y="283"/>
                  <a:pt x="141" y="283"/>
                </a:cubicBezTo>
                <a:cubicBezTo>
                  <a:pt x="63" y="283"/>
                  <a:pt x="0" y="219"/>
                  <a:pt x="0" y="141"/>
                </a:cubicBezTo>
              </a:path>
            </a:pathLst>
          </a:cu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4" name="path"/>
          <p:cNvSpPr/>
          <p:nvPr/>
        </p:nvSpPr>
        <p:spPr>
          <a:xfrm>
            <a:off x="9107423" y="5143500"/>
            <a:ext cx="179832" cy="179831"/>
          </a:xfrm>
          <a:custGeom>
            <a:rect l="0" t="0" r="0" b="0"/>
            <a:pathLst>
              <a:path w="283" h="283">
                <a:moveTo>
                  <a:pt x="0" y="141"/>
                </a:moveTo>
                <a:cubicBezTo>
                  <a:pt x="0" y="63"/>
                  <a:pt x="63" y="0"/>
                  <a:pt x="141" y="0"/>
                </a:cubicBezTo>
                <a:cubicBezTo>
                  <a:pt x="219" y="0"/>
                  <a:pt x="283" y="63"/>
                  <a:pt x="283" y="141"/>
                </a:cubicBezTo>
                <a:cubicBezTo>
                  <a:pt x="283" y="219"/>
                  <a:pt x="219" y="283"/>
                  <a:pt x="141" y="283"/>
                </a:cubicBezTo>
                <a:cubicBezTo>
                  <a:pt x="63" y="283"/>
                  <a:pt x="0" y="219"/>
                  <a:pt x="0" y="141"/>
                </a:cubicBezTo>
              </a:path>
            </a:pathLst>
          </a:cu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6" name="path"/>
          <p:cNvSpPr/>
          <p:nvPr/>
        </p:nvSpPr>
        <p:spPr>
          <a:xfrm>
            <a:off x="9107423" y="5745479"/>
            <a:ext cx="179832" cy="179831"/>
          </a:xfrm>
          <a:custGeom>
            <a:rect l="0" t="0" r="0" b="0"/>
            <a:pathLst>
              <a:path w="283" h="283">
                <a:moveTo>
                  <a:pt x="0" y="141"/>
                </a:moveTo>
                <a:cubicBezTo>
                  <a:pt x="0" y="63"/>
                  <a:pt x="63" y="0"/>
                  <a:pt x="141" y="0"/>
                </a:cubicBezTo>
                <a:cubicBezTo>
                  <a:pt x="219" y="0"/>
                  <a:pt x="283" y="63"/>
                  <a:pt x="283" y="141"/>
                </a:cubicBezTo>
                <a:cubicBezTo>
                  <a:pt x="283" y="219"/>
                  <a:pt x="219" y="283"/>
                  <a:pt x="141" y="283"/>
                </a:cubicBezTo>
                <a:cubicBezTo>
                  <a:pt x="63" y="283"/>
                  <a:pt x="0" y="219"/>
                  <a:pt x="0" y="141"/>
                </a:cubicBezTo>
              </a:path>
            </a:pathLst>
          </a:cu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8" name="path"/>
          <p:cNvSpPr/>
          <p:nvPr/>
        </p:nvSpPr>
        <p:spPr>
          <a:xfrm>
            <a:off x="2929127" y="4532376"/>
            <a:ext cx="179832" cy="179832"/>
          </a:xfrm>
          <a:custGeom>
            <a:rect l="0" t="0" r="0" b="0"/>
            <a:pathLst>
              <a:path w="283" h="283">
                <a:moveTo>
                  <a:pt x="0" y="141"/>
                </a:moveTo>
                <a:cubicBezTo>
                  <a:pt x="0" y="63"/>
                  <a:pt x="63" y="0"/>
                  <a:pt x="141" y="0"/>
                </a:cubicBezTo>
                <a:cubicBezTo>
                  <a:pt x="219" y="0"/>
                  <a:pt x="283" y="63"/>
                  <a:pt x="283" y="141"/>
                </a:cubicBezTo>
                <a:cubicBezTo>
                  <a:pt x="283" y="219"/>
                  <a:pt x="219" y="283"/>
                  <a:pt x="141" y="283"/>
                </a:cubicBezTo>
                <a:cubicBezTo>
                  <a:pt x="63" y="283"/>
                  <a:pt x="0" y="219"/>
                  <a:pt x="0" y="141"/>
                </a:cubicBezTo>
              </a:path>
            </a:pathLst>
          </a:cu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70" name="path"/>
          <p:cNvSpPr/>
          <p:nvPr/>
        </p:nvSpPr>
        <p:spPr>
          <a:xfrm>
            <a:off x="2929127" y="5734811"/>
            <a:ext cx="179832" cy="179832"/>
          </a:xfrm>
          <a:custGeom>
            <a:rect l="0" t="0" r="0" b="0"/>
            <a:pathLst>
              <a:path w="283" h="283">
                <a:moveTo>
                  <a:pt x="0" y="141"/>
                </a:moveTo>
                <a:cubicBezTo>
                  <a:pt x="0" y="63"/>
                  <a:pt x="63" y="0"/>
                  <a:pt x="141" y="0"/>
                </a:cubicBezTo>
                <a:cubicBezTo>
                  <a:pt x="219" y="0"/>
                  <a:pt x="283" y="63"/>
                  <a:pt x="283" y="141"/>
                </a:cubicBezTo>
                <a:cubicBezTo>
                  <a:pt x="283" y="219"/>
                  <a:pt x="219" y="283"/>
                  <a:pt x="141" y="283"/>
                </a:cubicBezTo>
                <a:cubicBezTo>
                  <a:pt x="63" y="283"/>
                  <a:pt x="0" y="219"/>
                  <a:pt x="0" y="141"/>
                </a:cubicBezTo>
              </a:path>
            </a:pathLst>
          </a:cu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72" name="path"/>
          <p:cNvSpPr/>
          <p:nvPr/>
        </p:nvSpPr>
        <p:spPr>
          <a:xfrm>
            <a:off x="2929127" y="5134355"/>
            <a:ext cx="179832" cy="179832"/>
          </a:xfrm>
          <a:custGeom>
            <a:rect l="0" t="0" r="0" b="0"/>
            <a:pathLst>
              <a:path w="283" h="283">
                <a:moveTo>
                  <a:pt x="0" y="141"/>
                </a:moveTo>
                <a:cubicBezTo>
                  <a:pt x="0" y="63"/>
                  <a:pt x="63" y="0"/>
                  <a:pt x="141" y="0"/>
                </a:cubicBezTo>
                <a:cubicBezTo>
                  <a:pt x="219" y="0"/>
                  <a:pt x="283" y="63"/>
                  <a:pt x="283" y="141"/>
                </a:cubicBezTo>
                <a:cubicBezTo>
                  <a:pt x="283" y="219"/>
                  <a:pt x="219" y="283"/>
                  <a:pt x="141" y="283"/>
                </a:cubicBezTo>
                <a:cubicBezTo>
                  <a:pt x="63" y="283"/>
                  <a:pt x="0" y="219"/>
                  <a:pt x="0" y="141"/>
                </a:cubicBezTo>
              </a:path>
            </a:pathLst>
          </a:cu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74" name="path"/>
          <p:cNvSpPr/>
          <p:nvPr/>
        </p:nvSpPr>
        <p:spPr>
          <a:xfrm>
            <a:off x="2929127" y="3329940"/>
            <a:ext cx="179832" cy="179831"/>
          </a:xfrm>
          <a:custGeom>
            <a:rect l="0" t="0" r="0" b="0"/>
            <a:pathLst>
              <a:path w="283" h="283">
                <a:moveTo>
                  <a:pt x="0" y="141"/>
                </a:moveTo>
                <a:cubicBezTo>
                  <a:pt x="0" y="63"/>
                  <a:pt x="63" y="0"/>
                  <a:pt x="141" y="0"/>
                </a:cubicBezTo>
                <a:cubicBezTo>
                  <a:pt x="219" y="0"/>
                  <a:pt x="283" y="63"/>
                  <a:pt x="283" y="141"/>
                </a:cubicBezTo>
                <a:cubicBezTo>
                  <a:pt x="283" y="219"/>
                  <a:pt x="219" y="283"/>
                  <a:pt x="141" y="283"/>
                </a:cubicBezTo>
                <a:cubicBezTo>
                  <a:pt x="63" y="283"/>
                  <a:pt x="0" y="219"/>
                  <a:pt x="0" y="141"/>
                </a:cubicBezTo>
              </a:path>
            </a:pathLst>
          </a:cu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76" name="textbox 1576"/>
          <p:cNvSpPr/>
          <p:nvPr/>
        </p:nvSpPr>
        <p:spPr>
          <a:xfrm>
            <a:off x="11859721" y="6593043"/>
            <a:ext cx="139064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97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3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26</a:t>
            </a:r>
            <a:endParaRPr lang="Microsoft YaHei" altLang="Microsoft YaHei" sz="800"/>
          </a:p>
        </p:txBody>
      </p:sp>
      <p:sp>
        <p:nvSpPr>
          <p:cNvPr id="1578" name="rect"/>
          <p:cNvSpPr/>
          <p:nvPr/>
        </p:nvSpPr>
        <p:spPr>
          <a:xfrm>
            <a:off x="11644756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80" name="rect"/>
          <p:cNvSpPr/>
          <p:nvPr/>
        </p:nvSpPr>
        <p:spPr>
          <a:xfrm>
            <a:off x="11009248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82" name="rect"/>
          <p:cNvSpPr/>
          <p:nvPr/>
        </p:nvSpPr>
        <p:spPr>
          <a:xfrm>
            <a:off x="10139044" y="280415"/>
            <a:ext cx="6350" cy="26200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https://d.book118.com/488016003005006047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396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0">
      <vt:lpstr>Arial</vt:lpstr>
      <vt:lpstr>Calibri</vt:lpstr>
      <vt:lpstr>Microsoft YaHei</vt:lpstr>
      <vt:lpstr>Verdana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2024-09-28T02:41:27.854</cp:lastPrinted>
  <dcterms:created xsi:type="dcterms:W3CDTF">2024-09-27T18:41:27Z</dcterms:created>
  <dcterms:modified xsi:type="dcterms:W3CDTF">2024-09-27T18:41:30Z</dcterms:modified>
</cp:coreProperties>
</file>