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VUFNRV+RFOQWO+ArialMT"/>
      <p:regular r:id="rId19"/>
    </p:embeddedFont>
    <p:embeddedFont>
      <p:font typeface="UVAVOD+MS-UIGothic"/>
      <p:regular r:id="rId20"/>
    </p:embeddedFont>
    <p:embeddedFont>
      <p:font typeface="BIVFLO+BJHDDQ+MicrosoftYaHei-Bold"/>
      <p:regular r:id="rId21"/>
    </p:embeddedFont>
    <p:embeddedFont>
      <p:font typeface="LAVERS+QLFSFN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12460-0BA5-4735-BD1F-CD1D83FC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1A3CD-F5BD-40FA-870D-6C52FF88E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A2454-A205-4468-8479-5033A736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98CE9-88C5-4696-953E-F9366B38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E982F-0957-460F-825A-7C62BB81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50C08-F7A4-41CE-A24B-8B0A94AE8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73EB7-87FC-4843-83F5-C7C20D3E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5115B-891B-4C3F-B01D-2553FA80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5ECC0-B290-40A8-BDCD-E5174714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27DC-3248-42AF-B170-9F021255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15B1E-E8F1-44EF-9DDF-587A79C3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70150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29781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合同要素与种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险产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品与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险购买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决策与策略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流程与注意事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FNRV+RFOQWO+ArialMT"/>
                <a:cs typeface="VUFNRV+RFOQW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B6FF"/>
                </a:solidFill>
                <a:latin typeface="UVAVOD+MS-UIGothic"/>
                <a:cs typeface="UVAVOD+MS-UIGothic"/>
              </a:rPr>
              <a:t>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VFLO+BJHDDQ+MicrosoftYaHei-Bold"/>
                <a:cs typeface="BIVFLO+BJHDD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VFLO+BJHDDQ+MicrosoftYaHei-Bold"/>
                <a:cs typeface="BIVFLO+BJHDD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VFLO+BJHDDQ+MicrosoftYaHei-Bold"/>
                <a:cs typeface="BIVFLO+BJHDD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VAVOD+MS-UIGothic"/>
                <a:cs typeface="UVAVOD+MS-UIGothic"/>
              </a:rPr>
              <a:t>人寿保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VAVOD+MS-UIGothic"/>
                <a:cs typeface="UVAVOD+MS-UIGothic"/>
              </a:rPr>
              <a:t>非人寿保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VAVOD+MS-UIGothic"/>
                <a:cs typeface="UVAVOD+MS-UIGothic"/>
              </a:rPr>
              <a:t>再保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古代保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思想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代保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险业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起源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全球保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场发</a:t>
            </a:r>
            <a:r>
              <a:rPr sz="2300">
                <a:solidFill>
                  <a:srgbClr val="00B6FF"/>
                </a:solidFill>
                <a:latin typeface="UVAVOD+MS-UIGothic"/>
                <a:cs typeface="UVAVOD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合同的基本要素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公司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险费</a:t>
            </a:r>
            <a:r>
              <a:rPr sz="2300">
                <a:solidFill>
                  <a:srgbClr val="00B6FF"/>
                </a:solidFill>
                <a:latin typeface="UVAVOD+MS-UIGothic"/>
                <a:cs typeface="UVAVOD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投保人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险标</a:t>
            </a:r>
            <a:r>
              <a:rPr sz="2300">
                <a:solidFill>
                  <a:srgbClr val="00B6FF"/>
                </a:solidFill>
                <a:latin typeface="UVAVOD+MS-UIGothic"/>
                <a:cs typeface="UVAVOD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合同的种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AVERS+QLFSFN+MicrosoftYaHei"/>
                <a:cs typeface="LAVERS+QLFSF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AVERS+QLFSFN+MicrosoftYaHei"/>
                <a:cs typeface="LAVERS+QLFSF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AVERS+QLFSFN+MicrosoftYaHei"/>
                <a:cs typeface="LAVERS+QLFSF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AVERS+QLFSFN+MicrosoftYaHei"/>
                <a:cs typeface="LAVERS+QLFSF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人寿保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健康保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意外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害保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合同中的重要条款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75759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除外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1550">
                <a:solidFill>
                  <a:srgbClr val="00B6FF"/>
                </a:solidFill>
                <a:latin typeface="UVAVOD+MS-UIGothic"/>
                <a:cs typeface="UVAVOD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17740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UVAVOD+MS-UIGothic"/>
                <a:cs typeface="UVAVOD+MS-UIGothic"/>
              </a:rPr>
              <a:t>保</a:t>
            </a: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405DFF"/>
                </a:solidFill>
                <a:latin typeface="UVAVOD+MS-UIGothic"/>
                <a:cs typeface="UVAVOD+MS-UIGothic"/>
              </a:rPr>
              <a:t>期限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公司不承担保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障的范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和内容。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31990" y="2297906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合同的有效期限。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UVAVOD+MS-UIGothic"/>
                <a:cs typeface="UVAVOD+MS-UIGothic"/>
              </a:rPr>
              <a:t>保</a:t>
            </a: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险责</a:t>
            </a:r>
            <a:r>
              <a:rPr sz="1550">
                <a:solidFill>
                  <a:srgbClr val="27DFF4"/>
                </a:solidFill>
                <a:latin typeface="UVAVOD+MS-UIGothic"/>
                <a:cs typeface="UVAVOD+MS-UIGothic"/>
              </a:rPr>
              <a:t>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55615" y="457644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UVAVOD+MS-UIGothic"/>
                <a:cs typeface="UVAVOD+MS-UIGothic"/>
              </a:rPr>
              <a:t>保</a:t>
            </a: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2947E8"/>
                </a:solidFill>
                <a:latin typeface="UVAVOD+MS-UIGothic"/>
                <a:cs typeface="UVAVOD+MS-UIGothic"/>
              </a:rPr>
              <a:t>支付方式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赔偿处</a:t>
            </a:r>
            <a:r>
              <a:rPr sz="1550">
                <a:solidFill>
                  <a:srgbClr val="27DFF4"/>
                </a:solidFill>
                <a:latin typeface="UVAVOD+MS-UIGothic"/>
                <a:cs typeface="UVAVOD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02675" y="4992211"/>
            <a:ext cx="144780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生保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事故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公司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理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赔偿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的程序和方法。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8389" y="512937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公司承担保障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的范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和内容。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512048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投保人支付保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方式和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200">
                <a:solidFill>
                  <a:srgbClr val="FFFFFF"/>
                </a:solidFill>
                <a:latin typeface="UVAVOD+MS-UIGothic"/>
                <a:cs typeface="UVAVO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人寿保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保障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1550">
                <a:solidFill>
                  <a:srgbClr val="00B6FF"/>
                </a:solidFill>
                <a:latin typeface="UVAVOD+MS-UIGothic"/>
                <a:cs typeface="UVAVOD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适用人群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AVOD+MS-UIGothic"/>
                <a:cs typeface="UVAVO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投保年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VAVOD+MS-UIGothic"/>
                <a:cs typeface="UVAVOD+MS-UIGothic"/>
              </a:rPr>
              <a:t>注意事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健康保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保障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300">
                <a:solidFill>
                  <a:srgbClr val="00B6FF"/>
                </a:solidFill>
                <a:latin typeface="UVAVOD+MS-UIGothic"/>
                <a:cs typeface="UVAVOD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投保年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适用人群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VAVOD+MS-UIGothic"/>
                <a:cs typeface="UVAVOD+MS-UIGothic"/>
              </a:rPr>
              <a:t>注意事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UVAVOD+MS-UIGothic"/>
                <a:cs typeface="UVAVOD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AVOD+MS-UIGothic"/>
                <a:cs typeface="UVAVOD+MS-UIGothic"/>
              </a:rPr>
              <a:t>保障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FFFFFF"/>
                </a:solidFill>
                <a:latin typeface="UVAVOD+MS-UIGothic"/>
                <a:cs typeface="UVAVOD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AVOD+MS-UIGothic"/>
                <a:cs typeface="UVAVOD+MS-UIGothic"/>
              </a:rPr>
              <a:t>投保年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失保障，包括房屋、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一般无年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限制。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家具等。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AVOD+MS-UIGothic"/>
                <a:cs typeface="UVAVOD+MS-UIGothic"/>
              </a:rPr>
              <a:t>适用人群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AVOD+MS-UIGothic"/>
                <a:cs typeface="UVAVOD+MS-UIGothic"/>
              </a:rPr>
              <a:t>注意事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178300" y="4851138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适合有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的人群，如房主、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主等。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8484" y="485431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需了解保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合同中的保障范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、免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512863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AVOD+MS-UIGothic"/>
                <a:cs typeface="UVAVOD+MS-UIGothic"/>
              </a:rPr>
              <a:t>条款等。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https://d.book118.com/488017015056006031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VUFNRV+RFOQWO+ArialMT</vt:lpstr>
      <vt:lpstr>Times New Roman</vt:lpstr>
      <vt:lpstr>UVAVOD+MS-UIGothic</vt:lpstr>
      <vt:lpstr>SimSun</vt:lpstr>
      <vt:lpstr>BIVFLO+BJHDDQ+MicrosoftYaHei-Bold</vt:lpstr>
      <vt:lpstr>LAVERS+QLFSFN+MicrosoftYaHei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2024-09-08T08:47:39.099</cp:lastPrinted>
  <dcterms:created xsi:type="dcterms:W3CDTF">2024-09-08T00:47:39Z</dcterms:created>
  <dcterms:modified xsi:type="dcterms:W3CDTF">2024-09-08T00:47:40Z</dcterms:modified>
</cp:coreProperties>
</file>